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5" r:id="rId2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33F729"/>
    <a:srgbClr val="58C873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15987" autoAdjust="0"/>
    <p:restoredTop sz="94660"/>
  </p:normalViewPr>
  <p:slideViewPr>
    <p:cSldViewPr snapToGrid="0">
      <p:cViewPr varScale="1">
        <p:scale>
          <a:sx n="54" d="100"/>
          <a:sy n="54" d="100"/>
        </p:scale>
        <p:origin x="78" y="5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E1148-EC5D-4EA2-B969-46CD3C0CA378}" type="datetimeFigureOut">
              <a:rPr lang="sl-SI" smtClean="0"/>
              <a:t>19.6.2016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513CBC04-7489-46BA-A51C-2646599F3C3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626850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E1148-EC5D-4EA2-B969-46CD3C0CA378}" type="datetimeFigureOut">
              <a:rPr lang="sl-SI" smtClean="0"/>
              <a:t>19.6.2016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513CBC04-7489-46BA-A51C-2646599F3C3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48798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E1148-EC5D-4EA2-B969-46CD3C0CA378}" type="datetimeFigureOut">
              <a:rPr lang="sl-SI" smtClean="0"/>
              <a:t>19.6.2016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513CBC04-7489-46BA-A51C-2646599F3C3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48983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E1148-EC5D-4EA2-B969-46CD3C0CA378}" type="datetimeFigureOut">
              <a:rPr lang="sl-SI" smtClean="0"/>
              <a:t>19.6.2016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513CBC04-7489-46BA-A51C-2646599F3C30}" type="slidenum">
              <a:rPr lang="sl-SI" smtClean="0"/>
              <a:t>‹#›</a:t>
            </a:fld>
            <a:endParaRPr lang="sl-SI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517463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E1148-EC5D-4EA2-B969-46CD3C0CA378}" type="datetimeFigureOut">
              <a:rPr lang="sl-SI" smtClean="0"/>
              <a:t>19.6.2016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513CBC04-7489-46BA-A51C-2646599F3C3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362792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olpe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E1148-EC5D-4EA2-B969-46CD3C0CA378}" type="datetimeFigureOut">
              <a:rPr lang="sl-SI" smtClean="0"/>
              <a:t>19.6.2016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CBC04-7489-46BA-A51C-2646599F3C3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495629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olpec s tremi slik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E1148-EC5D-4EA2-B969-46CD3C0CA378}" type="datetimeFigureOut">
              <a:rPr lang="sl-SI" smtClean="0"/>
              <a:t>19.6.2016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CBC04-7489-46BA-A51C-2646599F3C3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913055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E1148-EC5D-4EA2-B969-46CD3C0CA378}" type="datetimeFigureOut">
              <a:rPr lang="sl-SI" smtClean="0"/>
              <a:t>19.6.2016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CBC04-7489-46BA-A51C-2646599F3C3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565871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5DE1148-EC5D-4EA2-B969-46CD3C0CA378}" type="datetimeFigureOut">
              <a:rPr lang="sl-SI" smtClean="0"/>
              <a:t>19.6.2016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513CBC04-7489-46BA-A51C-2646599F3C3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95529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E1148-EC5D-4EA2-B969-46CD3C0CA378}" type="datetimeFigureOut">
              <a:rPr lang="sl-SI" smtClean="0"/>
              <a:t>19.6.2016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CBC04-7489-46BA-A51C-2646599F3C3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39502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E1148-EC5D-4EA2-B969-46CD3C0CA378}" type="datetimeFigureOut">
              <a:rPr lang="sl-SI" smtClean="0"/>
              <a:t>19.6.2016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513CBC04-7489-46BA-A51C-2646599F3C3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84842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E1148-EC5D-4EA2-B969-46CD3C0CA378}" type="datetimeFigureOut">
              <a:rPr lang="sl-SI" smtClean="0"/>
              <a:t>19.6.2016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CBC04-7489-46BA-A51C-2646599F3C3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52158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E1148-EC5D-4EA2-B969-46CD3C0CA378}" type="datetimeFigureOut">
              <a:rPr lang="sl-SI" smtClean="0"/>
              <a:t>19.6.2016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CBC04-7489-46BA-A51C-2646599F3C3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47687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E1148-EC5D-4EA2-B969-46CD3C0CA378}" type="datetimeFigureOut">
              <a:rPr lang="sl-SI" smtClean="0"/>
              <a:t>19.6.2016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CBC04-7489-46BA-A51C-2646599F3C3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65237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E1148-EC5D-4EA2-B969-46CD3C0CA378}" type="datetimeFigureOut">
              <a:rPr lang="sl-SI" smtClean="0"/>
              <a:t>19.6.2016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CBC04-7489-46BA-A51C-2646599F3C3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83215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E1148-EC5D-4EA2-B969-46CD3C0CA378}" type="datetimeFigureOut">
              <a:rPr lang="sl-SI" smtClean="0"/>
              <a:t>19.6.2016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CBC04-7489-46BA-A51C-2646599F3C3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75147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E1148-EC5D-4EA2-B969-46CD3C0CA378}" type="datetimeFigureOut">
              <a:rPr lang="sl-SI" smtClean="0"/>
              <a:t>19.6.2016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CBC04-7489-46BA-A51C-2646599F3C3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2020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DE1148-EC5D-4EA2-B969-46CD3C0CA378}" type="datetimeFigureOut">
              <a:rPr lang="sl-SI" smtClean="0"/>
              <a:t>19.6.2016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3CBC04-7489-46BA-A51C-2646599F3C3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2059496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4016526"/>
              </p:ext>
            </p:extLst>
          </p:nvPr>
        </p:nvGraphicFramePr>
        <p:xfrm>
          <a:off x="177282" y="427907"/>
          <a:ext cx="11877868" cy="58354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69158"/>
                <a:gridCol w="6708710"/>
              </a:tblGrid>
              <a:tr h="505154">
                <a:tc gridSpan="2">
                  <a:txBody>
                    <a:bodyPr/>
                    <a:lstStyle/>
                    <a:p>
                      <a:r>
                        <a:rPr lang="sl-SI" sz="22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Koliko kg kruha potrebujemo</a:t>
                      </a:r>
                      <a:r>
                        <a:rPr lang="sl-SI" sz="2200" baseline="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sl-SI" sz="22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danes?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l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56849">
                <a:tc row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108000" algn="r"/>
                        </a:tabLst>
                        <a:defRPr/>
                      </a:pPr>
                      <a:endParaRPr lang="sl-SI" sz="1600" kern="1200" dirty="0" smtClean="0">
                        <a:solidFill>
                          <a:schemeClr val="dk1"/>
                        </a:solidFill>
                        <a:effectLst/>
                        <a:latin typeface="Courier New" panose="02070309020205020404" pitchFamily="49" charset="0"/>
                        <a:ea typeface="+mn-ea"/>
                        <a:cs typeface="Courier New" panose="02070309020205020404" pitchFamily="49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108000" algn="r"/>
                        </a:tabLst>
                        <a:defRPr/>
                      </a:pPr>
                      <a:r>
                        <a:rPr lang="sl-SI" sz="1600" b="1" kern="1200" dirty="0" smtClean="0">
                          <a:solidFill>
                            <a:schemeClr val="dk1"/>
                          </a:solidFill>
                          <a:effectLst/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Napiši program, ki izračuna,</a:t>
                      </a:r>
                      <a:r>
                        <a:rPr lang="sl-SI" sz="1600" b="1" kern="1200" baseline="0" dirty="0" smtClean="0">
                          <a:solidFill>
                            <a:schemeClr val="dk1"/>
                          </a:solidFill>
                          <a:effectLst/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 koliko kg kruha je potrebno kupiti danes, če vnesemo podatka, koliko kg kruha nam je ostalo in koliko kg kruha potrebujemo danes. </a:t>
                      </a:r>
                      <a:endParaRPr lang="sl-SI" sz="1600" b="1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endParaRPr lang="sl-SI" sz="1600" b="1" kern="1200" dirty="0" smtClean="0"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+mn-ea"/>
                        <a:cs typeface="Courier New" panose="02070309020205020404" pitchFamily="49" charset="0"/>
                      </a:endParaRPr>
                    </a:p>
                    <a:p>
                      <a:endParaRPr lang="sl-SI" sz="1600" b="1" kern="1200" dirty="0" smtClean="0"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+mn-ea"/>
                        <a:cs typeface="Courier New" panose="02070309020205020404" pitchFamily="49" charset="0"/>
                      </a:endParaRPr>
                    </a:p>
                    <a:p>
                      <a:r>
                        <a:rPr lang="sl-SI" sz="1600" b="1" kern="1200" dirty="0" smtClean="0"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Možna izpisa:</a:t>
                      </a:r>
                    </a:p>
                    <a:p>
                      <a:endParaRPr lang="sl-SI" sz="1600" b="1" kern="1200" dirty="0" smtClean="0"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+mn-ea"/>
                        <a:cs typeface="Courier New" panose="02070309020205020404" pitchFamily="49" charset="0"/>
                      </a:endParaRPr>
                    </a:p>
                    <a:p>
                      <a:endParaRPr lang="sl-SI" sz="1600" b="1" kern="1200" dirty="0" smtClean="0"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+mn-ea"/>
                        <a:cs typeface="Courier New" panose="02070309020205020404" pitchFamily="49" charset="0"/>
                      </a:endParaRPr>
                    </a:p>
                    <a:p>
                      <a:r>
                        <a:rPr lang="sl-SI" sz="1600" b="1" kern="1200" dirty="0" smtClean="0"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Koliko kg kruha je ostalo: 13</a:t>
                      </a:r>
                    </a:p>
                    <a:p>
                      <a:r>
                        <a:rPr lang="sl-SI" sz="1600" b="1" kern="1200" dirty="0" smtClean="0"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Koliko ga potrebujemo danes: 14</a:t>
                      </a:r>
                    </a:p>
                    <a:p>
                      <a:r>
                        <a:rPr lang="sl-SI" sz="1600" b="1" kern="1200" dirty="0" smtClean="0"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Kupiti je potrebno 1 kg kruha.</a:t>
                      </a:r>
                    </a:p>
                    <a:p>
                      <a:endParaRPr lang="sl-SI" sz="1600" b="1" kern="1200" dirty="0" smtClean="0"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+mn-ea"/>
                        <a:cs typeface="Courier New" panose="02070309020205020404" pitchFamily="49" charset="0"/>
                      </a:endParaRPr>
                    </a:p>
                    <a:p>
                      <a:endParaRPr lang="sl-SI" sz="1600" b="1" kern="1200" dirty="0" smtClean="0"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+mn-ea"/>
                        <a:cs typeface="Courier New" panose="02070309020205020404" pitchFamily="49" charset="0"/>
                      </a:endParaRPr>
                    </a:p>
                    <a:p>
                      <a:r>
                        <a:rPr lang="sl-SI" sz="1600" b="1" kern="1200" dirty="0" smtClean="0"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Koliko kg kruha je ostalo: 14</a:t>
                      </a:r>
                    </a:p>
                    <a:p>
                      <a:r>
                        <a:rPr lang="sl-SI" sz="1600" b="1" kern="1200" dirty="0" smtClean="0"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Koliko ga potrebujemo danes: 13</a:t>
                      </a:r>
                    </a:p>
                    <a:p>
                      <a:r>
                        <a:rPr lang="sl-SI" sz="1600" b="1" kern="1200" dirty="0" smtClean="0"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Danes</a:t>
                      </a:r>
                      <a:r>
                        <a:rPr lang="sl-SI" sz="1600" b="1" kern="1200" baseline="0" dirty="0" smtClean="0"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 ni potrebno dokupiti nič kruha</a:t>
                      </a:r>
                      <a:r>
                        <a:rPr lang="sl-SI" sz="1600" b="1" kern="1200" dirty="0" smtClean="0"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.</a:t>
                      </a:r>
                      <a:endParaRPr lang="sl-SI" sz="1600" b="1" dirty="0" smtClean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endParaRPr lang="sl-SI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sl-SI" sz="2200" b="1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PRIPRAVI SE</a:t>
                      </a:r>
                    </a:p>
                    <a:p>
                      <a:pPr algn="r"/>
                      <a:endParaRPr lang="sl-SI" sz="2200" b="1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algn="r"/>
                      <a:endParaRPr lang="sl-SI" sz="2200" b="1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algn="r"/>
                      <a:endParaRPr lang="sl-SI" sz="2200" b="1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algn="just">
                        <a:spcBef>
                          <a:spcPts val="600"/>
                        </a:spcBef>
                      </a:pPr>
                      <a:r>
                        <a:rPr lang="sl-SI" sz="1600" b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Zaženi</a:t>
                      </a:r>
                      <a:r>
                        <a:rPr lang="sl-SI" sz="1600" b="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„</a:t>
                      </a:r>
                      <a:r>
                        <a:rPr lang="sl-SI" sz="1600" b="0" baseline="0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idle</a:t>
                      </a:r>
                      <a:r>
                        <a:rPr lang="sl-SI" sz="1600" b="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(</a:t>
                      </a:r>
                      <a:r>
                        <a:rPr lang="sl-SI" sz="1600" b="0" baseline="0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Python</a:t>
                      </a:r>
                      <a:r>
                        <a:rPr lang="sl-SI" sz="1600" b="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…)“ in ustvari novo datoteko. </a:t>
                      </a:r>
                      <a:endParaRPr lang="sl-SI" sz="1600" b="0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</a:tr>
              <a:tr h="2040868"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0"/>
                        </a:spcBef>
                      </a:pPr>
                      <a:r>
                        <a:rPr lang="sl-SI" sz="2200" b="1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PREIZKUSI</a:t>
                      </a:r>
                      <a:r>
                        <a:rPr lang="sl-SI" sz="2200" b="1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TO KODO</a:t>
                      </a:r>
                    </a:p>
                    <a:p>
                      <a:pPr latinLnBrk="1"/>
                      <a:endParaRPr lang="sl-SI" sz="1400" kern="1200" dirty="0" smtClean="0">
                        <a:solidFill>
                          <a:schemeClr val="dk1"/>
                        </a:solidFill>
                        <a:effectLst/>
                        <a:latin typeface="Courier New" panose="02070309020205020404" pitchFamily="49" charset="0"/>
                        <a:ea typeface="+mn-ea"/>
                        <a:cs typeface="Courier New" panose="02070309020205020404" pitchFamily="49" charset="0"/>
                      </a:endParaRPr>
                    </a:p>
                    <a:p>
                      <a:pPr latinLnBrk="1"/>
                      <a:r>
                        <a:rPr lang="sl-SI" sz="1300" kern="1200" dirty="0" err="1" smtClean="0">
                          <a:solidFill>
                            <a:schemeClr val="dk1"/>
                          </a:solidFill>
                          <a:effectLst/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ostaloKruh</a:t>
                      </a:r>
                      <a:r>
                        <a:rPr lang="sl-SI" sz="1300" kern="1200" dirty="0" smtClean="0">
                          <a:solidFill>
                            <a:schemeClr val="dk1"/>
                          </a:solidFill>
                          <a:effectLst/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 = </a:t>
                      </a:r>
                      <a:r>
                        <a:rPr lang="sl-SI" sz="1300" kern="1200" dirty="0" err="1" smtClean="0">
                          <a:solidFill>
                            <a:schemeClr val="dk1"/>
                          </a:solidFill>
                          <a:effectLst/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int</a:t>
                      </a:r>
                      <a:r>
                        <a:rPr lang="sl-SI" sz="1300" kern="1200" dirty="0" smtClean="0">
                          <a:solidFill>
                            <a:schemeClr val="dk1"/>
                          </a:solidFill>
                          <a:effectLst/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(</a:t>
                      </a:r>
                      <a:r>
                        <a:rPr lang="sl-SI" sz="1300" kern="1200" dirty="0" err="1" smtClean="0">
                          <a:solidFill>
                            <a:schemeClr val="dk1"/>
                          </a:solidFill>
                          <a:effectLst/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input</a:t>
                      </a:r>
                      <a:r>
                        <a:rPr lang="sl-SI" sz="1300" kern="1200" dirty="0" smtClean="0">
                          <a:solidFill>
                            <a:schemeClr val="dk1"/>
                          </a:solidFill>
                          <a:effectLst/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("Koliko kg kruha je ostalo: "))</a:t>
                      </a:r>
                    </a:p>
                    <a:p>
                      <a:pPr latinLnBrk="1"/>
                      <a:r>
                        <a:rPr lang="sl-SI" sz="1300" kern="1200" dirty="0" err="1" smtClean="0">
                          <a:solidFill>
                            <a:schemeClr val="dk1"/>
                          </a:solidFill>
                          <a:effectLst/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danesKruh</a:t>
                      </a:r>
                      <a:r>
                        <a:rPr lang="sl-SI" sz="1300" kern="1200" dirty="0" smtClean="0">
                          <a:solidFill>
                            <a:schemeClr val="dk1"/>
                          </a:solidFill>
                          <a:effectLst/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 = </a:t>
                      </a:r>
                      <a:r>
                        <a:rPr lang="sl-SI" sz="1300" kern="1200" dirty="0" err="1" smtClean="0">
                          <a:solidFill>
                            <a:schemeClr val="dk1"/>
                          </a:solidFill>
                          <a:effectLst/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int</a:t>
                      </a:r>
                      <a:r>
                        <a:rPr lang="sl-SI" sz="1300" kern="1200" dirty="0" smtClean="0">
                          <a:solidFill>
                            <a:schemeClr val="dk1"/>
                          </a:solidFill>
                          <a:effectLst/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(</a:t>
                      </a:r>
                      <a:r>
                        <a:rPr lang="sl-SI" sz="1300" kern="1200" dirty="0" err="1" smtClean="0">
                          <a:solidFill>
                            <a:schemeClr val="dk1"/>
                          </a:solidFill>
                          <a:effectLst/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input</a:t>
                      </a:r>
                      <a:r>
                        <a:rPr lang="sl-SI" sz="1300" kern="1200" dirty="0" smtClean="0">
                          <a:solidFill>
                            <a:schemeClr val="dk1"/>
                          </a:solidFill>
                          <a:effectLst/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("Koliko ga potrebujemo danes: "))</a:t>
                      </a:r>
                    </a:p>
                    <a:p>
                      <a:pPr latinLnBrk="1"/>
                      <a:r>
                        <a:rPr lang="sl-SI" sz="1300" kern="1200" dirty="0" err="1" smtClean="0">
                          <a:solidFill>
                            <a:schemeClr val="dk1"/>
                          </a:solidFill>
                          <a:effectLst/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if</a:t>
                      </a:r>
                      <a:r>
                        <a:rPr lang="sl-SI" sz="1300" kern="1200" dirty="0" smtClean="0">
                          <a:solidFill>
                            <a:schemeClr val="dk1"/>
                          </a:solidFill>
                          <a:effectLst/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sl-SI" sz="1300" kern="1200" dirty="0" err="1" smtClean="0">
                          <a:solidFill>
                            <a:schemeClr val="dk1"/>
                          </a:solidFill>
                          <a:effectLst/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ostaloKruh</a:t>
                      </a:r>
                      <a:r>
                        <a:rPr lang="sl-SI" sz="1300" kern="1200" dirty="0" smtClean="0">
                          <a:solidFill>
                            <a:schemeClr val="dk1"/>
                          </a:solidFill>
                          <a:effectLst/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 &gt;= </a:t>
                      </a:r>
                      <a:r>
                        <a:rPr lang="sl-SI" sz="1300" kern="1200" dirty="0" err="1" smtClean="0">
                          <a:solidFill>
                            <a:schemeClr val="dk1"/>
                          </a:solidFill>
                          <a:effectLst/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danesKruh</a:t>
                      </a:r>
                      <a:r>
                        <a:rPr lang="sl-SI" sz="1300" kern="1200" dirty="0" smtClean="0">
                          <a:solidFill>
                            <a:schemeClr val="dk1"/>
                          </a:solidFill>
                          <a:effectLst/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 :</a:t>
                      </a:r>
                    </a:p>
                    <a:p>
                      <a:pPr latinLnBrk="1"/>
                      <a:r>
                        <a:rPr lang="sl-SI" sz="1300" kern="1200" dirty="0" smtClean="0">
                          <a:solidFill>
                            <a:schemeClr val="dk1"/>
                          </a:solidFill>
                          <a:effectLst/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              </a:t>
                      </a:r>
                      <a:r>
                        <a:rPr lang="sl-SI" sz="1300" kern="1200" dirty="0" err="1" smtClean="0">
                          <a:solidFill>
                            <a:schemeClr val="dk1"/>
                          </a:solidFill>
                          <a:effectLst/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print</a:t>
                      </a:r>
                      <a:r>
                        <a:rPr lang="sl-SI" sz="1300" kern="1200" dirty="0" smtClean="0">
                          <a:solidFill>
                            <a:schemeClr val="dk1"/>
                          </a:solidFill>
                          <a:effectLst/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("Danes ni potrebno dokupiti nič kruha.")</a:t>
                      </a:r>
                    </a:p>
                    <a:p>
                      <a:pPr latinLnBrk="1"/>
                      <a:r>
                        <a:rPr lang="sl-SI" sz="1300" kern="1200" dirty="0" err="1" smtClean="0">
                          <a:solidFill>
                            <a:schemeClr val="dk1"/>
                          </a:solidFill>
                          <a:effectLst/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else</a:t>
                      </a:r>
                      <a:r>
                        <a:rPr lang="sl-SI" sz="1300" kern="1200" dirty="0" smtClean="0">
                          <a:solidFill>
                            <a:schemeClr val="dk1"/>
                          </a:solidFill>
                          <a:effectLst/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 :</a:t>
                      </a:r>
                    </a:p>
                    <a:p>
                      <a:pPr latinLnBrk="1"/>
                      <a:r>
                        <a:rPr lang="sl-SI" sz="1300" kern="1200" dirty="0" smtClean="0">
                          <a:solidFill>
                            <a:schemeClr val="dk1"/>
                          </a:solidFill>
                          <a:effectLst/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              x = </a:t>
                      </a:r>
                      <a:r>
                        <a:rPr lang="sl-SI" sz="1300" kern="1200" dirty="0" err="1" smtClean="0">
                          <a:solidFill>
                            <a:schemeClr val="dk1"/>
                          </a:solidFill>
                          <a:effectLst/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danesKruh</a:t>
                      </a:r>
                      <a:r>
                        <a:rPr lang="sl-SI" sz="1300" kern="1200" dirty="0" smtClean="0">
                          <a:solidFill>
                            <a:schemeClr val="dk1"/>
                          </a:solidFill>
                          <a:effectLst/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 - </a:t>
                      </a:r>
                      <a:r>
                        <a:rPr lang="sl-SI" sz="1300" kern="1200" dirty="0" err="1" smtClean="0">
                          <a:solidFill>
                            <a:schemeClr val="dk1"/>
                          </a:solidFill>
                          <a:effectLst/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ostaloKruh</a:t>
                      </a:r>
                      <a:endParaRPr lang="sl-SI" sz="1300" kern="1200" dirty="0" smtClean="0">
                        <a:solidFill>
                          <a:schemeClr val="dk1"/>
                        </a:solidFill>
                        <a:effectLst/>
                        <a:latin typeface="Courier New" panose="02070309020205020404" pitchFamily="49" charset="0"/>
                        <a:ea typeface="+mn-ea"/>
                        <a:cs typeface="Courier New" panose="02070309020205020404" pitchFamily="49" charset="0"/>
                      </a:endParaRPr>
                    </a:p>
                    <a:p>
                      <a:pPr latinLnBrk="1"/>
                      <a:r>
                        <a:rPr lang="sl-SI" sz="1300" kern="1200" dirty="0" smtClean="0">
                          <a:solidFill>
                            <a:schemeClr val="dk1"/>
                          </a:solidFill>
                          <a:effectLst/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              </a:t>
                      </a:r>
                      <a:r>
                        <a:rPr lang="sl-SI" sz="1300" kern="1200" dirty="0" err="1" smtClean="0">
                          <a:solidFill>
                            <a:schemeClr val="dk1"/>
                          </a:solidFill>
                          <a:effectLst/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print</a:t>
                      </a:r>
                      <a:r>
                        <a:rPr lang="sl-SI" sz="1300" kern="1200" dirty="0" smtClean="0">
                          <a:solidFill>
                            <a:schemeClr val="dk1"/>
                          </a:solidFill>
                          <a:effectLst/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("Kupiti je potrebno " + str(x) + " kg kruha.")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</a:tr>
              <a:tr h="1414021">
                <a:tc vMerge="1">
                  <a:txBody>
                    <a:bodyPr/>
                    <a:lstStyle/>
                    <a:p>
                      <a:endParaRPr lang="sl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sl-SI" sz="2200" b="1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NAREDI TO</a:t>
                      </a:r>
                    </a:p>
                    <a:p>
                      <a:pPr>
                        <a:spcBef>
                          <a:spcPts val="0"/>
                        </a:spcBef>
                      </a:pPr>
                      <a:endParaRPr lang="sl-SI" sz="1800" b="1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>
                        <a:spcBef>
                          <a:spcPts val="0"/>
                        </a:spcBef>
                      </a:pPr>
                      <a:endParaRPr lang="sl-SI" sz="1600" b="0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>
                        <a:spcBef>
                          <a:spcPts val="0"/>
                        </a:spcBef>
                      </a:pPr>
                      <a:endParaRPr lang="sl-SI" sz="1600" b="0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>
                        <a:spcBef>
                          <a:spcPts val="0"/>
                        </a:spcBef>
                      </a:pPr>
                      <a:r>
                        <a:rPr lang="sl-SI" sz="1600" b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Klikni na tipko</a:t>
                      </a:r>
                      <a:r>
                        <a:rPr lang="sl-SI" sz="1600" b="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F5 in zaženi program.</a:t>
                      </a:r>
                      <a:endParaRPr lang="sl-SI" sz="1600" b="0" dirty="0">
                        <a:solidFill>
                          <a:schemeClr val="bg2">
                            <a:lumMod val="50000"/>
                          </a:schemeClr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12" name="Pravokotnik 11"/>
          <p:cNvSpPr/>
          <p:nvPr/>
        </p:nvSpPr>
        <p:spPr>
          <a:xfrm>
            <a:off x="7034210" y="5083706"/>
            <a:ext cx="686949" cy="606392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200" b="1" dirty="0" smtClean="0"/>
              <a:t>F5</a:t>
            </a:r>
            <a:endParaRPr lang="sl-SI" sz="2200" b="1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89514" y="1093066"/>
            <a:ext cx="1588170" cy="1108494"/>
          </a:xfrm>
          <a:prstGeom prst="rect">
            <a:avLst/>
          </a:prstGeom>
        </p:spPr>
      </p:pic>
      <p:pic>
        <p:nvPicPr>
          <p:cNvPr id="7" name="Slika 6"/>
          <p:cNvPicPr>
            <a:picLocks noChangeAspect="1"/>
          </p:cNvPicPr>
          <p:nvPr/>
        </p:nvPicPr>
        <p:blipFill rotWithShape="1">
          <a:blip r:embed="rId3"/>
          <a:srcRect l="4631" t="6467" r="74537" b="75015"/>
          <a:stretch/>
        </p:blipFill>
        <p:spPr bwMode="auto">
          <a:xfrm>
            <a:off x="7543877" y="1093067"/>
            <a:ext cx="2142321" cy="110849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195600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2002</TotalTime>
  <Words>166</Words>
  <Application>Microsoft Office PowerPoint</Application>
  <PresentationFormat>Widescreen</PresentationFormat>
  <Paragraphs>36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Courier New</vt:lpstr>
      <vt:lpstr>Trebuchet MS</vt:lpstr>
      <vt:lpstr>Berlin</vt:lpstr>
      <vt:lpstr>PowerPoint Presentation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TanjaZ</dc:creator>
  <cp:lastModifiedBy>student</cp:lastModifiedBy>
  <cp:revision>48</cp:revision>
  <dcterms:created xsi:type="dcterms:W3CDTF">2015-12-31T13:34:31Z</dcterms:created>
  <dcterms:modified xsi:type="dcterms:W3CDTF">2016-06-19T16:55:26Z</dcterms:modified>
</cp:coreProperties>
</file>