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33F729"/>
    <a:srgbClr val="58C87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5987" autoAdjust="0"/>
    <p:restoredTop sz="94660"/>
  </p:normalViewPr>
  <p:slideViewPr>
    <p:cSldViewPr snapToGrid="0">
      <p:cViewPr varScale="1">
        <p:scale>
          <a:sx n="54" d="100"/>
          <a:sy n="54" d="100"/>
        </p:scale>
        <p:origin x="78" y="5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2685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48798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8983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1746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36279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495629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913055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565871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95529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39502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4842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52158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7687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65237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8321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75147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2020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205949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634494"/>
              </p:ext>
            </p:extLst>
          </p:nvPr>
        </p:nvGraphicFramePr>
        <p:xfrm>
          <a:off x="539013" y="185311"/>
          <a:ext cx="11011302" cy="64767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0148"/>
                <a:gridCol w="5621154"/>
              </a:tblGrid>
              <a:tr h="467832">
                <a:tc gridSpan="2">
                  <a:txBody>
                    <a:bodyPr/>
                    <a:lstStyle/>
                    <a:p>
                      <a:r>
                        <a:rPr lang="sl-SI" sz="2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Izpiši svoje</a:t>
                      </a:r>
                      <a:r>
                        <a:rPr lang="sl-SI" sz="2200" baseline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ime in priimek</a:t>
                      </a:r>
                      <a:endParaRPr lang="sl-SI" sz="22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97136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l-SI" sz="2100" b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0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Svoje ime in priimek izpiši tako, kot vidiš spodaj.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l-SI" sz="2100" b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lang="pt-BR" sz="3200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Tia </a:t>
                      </a:r>
                    </a:p>
                    <a:p>
                      <a:r>
                        <a:rPr lang="pt-BR" sz="3200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N </a:t>
                      </a:r>
                    </a:p>
                    <a:p>
                      <a:r>
                        <a:rPr lang="pt-BR" sz="3200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o </a:t>
                      </a:r>
                    </a:p>
                    <a:p>
                      <a:r>
                        <a:rPr lang="pt-BR" sz="3200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v </a:t>
                      </a:r>
                    </a:p>
                    <a:p>
                      <a:r>
                        <a:rPr lang="pt-BR" sz="3200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a </a:t>
                      </a:r>
                    </a:p>
                    <a:p>
                      <a:r>
                        <a:rPr lang="pt-BR" sz="3200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k</a:t>
                      </a:r>
                      <a:endParaRPr lang="sl-SI" sz="32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22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PRIPRAVI SE</a:t>
                      </a:r>
                    </a:p>
                    <a:p>
                      <a:pPr algn="r"/>
                      <a:endParaRPr lang="sl-SI" sz="2200" b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r"/>
                      <a:endParaRPr lang="sl-SI" sz="2200" b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r"/>
                      <a:endParaRPr lang="sl-SI" sz="2200" b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sl-SI" sz="1800" b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Zaženi</a:t>
                      </a:r>
                      <a:r>
                        <a:rPr lang="sl-SI" sz="1800" b="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„</a:t>
                      </a:r>
                      <a:r>
                        <a:rPr lang="sl-SI" sz="1800" b="0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idle</a:t>
                      </a:r>
                      <a:r>
                        <a:rPr lang="sl-SI" sz="1800" b="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(</a:t>
                      </a:r>
                      <a:r>
                        <a:rPr lang="sl-SI" sz="1800" b="0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Python</a:t>
                      </a:r>
                      <a:r>
                        <a:rPr lang="sl-SI" sz="1800" b="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…)“ in ustvari novo datoteko. </a:t>
                      </a:r>
                      <a:endParaRPr lang="sl-SI" sz="1800" b="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</a:tr>
              <a:tr h="2040868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0"/>
                        </a:spcBef>
                      </a:pPr>
                      <a:r>
                        <a:rPr lang="sl-SI" sz="22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PREIZKUSI</a:t>
                      </a:r>
                      <a:r>
                        <a:rPr lang="sl-SI" sz="2200" b="1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TO KODO</a:t>
                      </a:r>
                    </a:p>
                    <a:p>
                      <a:pPr algn="l">
                        <a:spcBef>
                          <a:spcPts val="0"/>
                        </a:spcBef>
                      </a:pPr>
                      <a:r>
                        <a:rPr lang="en-US" sz="1800" b="0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ime</a:t>
                      </a:r>
                      <a:r>
                        <a:rPr lang="en-US" sz="1800" b="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='Tia'</a:t>
                      </a:r>
                      <a:r>
                        <a:rPr lang="sl-SI" sz="1800" b="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lang="sl-SI" sz="1800" b="1" baseline="0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sl-SI" sz="1400" b="1" baseline="0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ukaz </a:t>
                      </a:r>
                      <a:r>
                        <a:rPr lang="sl-SI" sz="1400" b="1" baseline="0" dirty="0" err="1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print</a:t>
                      </a:r>
                      <a:r>
                        <a:rPr lang="sl-SI" sz="1400" b="1" baseline="0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zapiši v isti vrstici)</a:t>
                      </a:r>
                      <a:endParaRPr lang="en-US" sz="1400" b="1" baseline="0" dirty="0" smtClean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</a:pPr>
                      <a:r>
                        <a:rPr lang="sl-SI" sz="1800" b="0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</a:t>
                      </a:r>
                      <a:r>
                        <a:rPr lang="en-US" sz="1800" b="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1='  N'</a:t>
                      </a:r>
                      <a:endParaRPr lang="sl-SI" sz="1800" b="0" baseline="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</a:pPr>
                      <a:r>
                        <a:rPr lang="sl-SI" sz="1800" b="0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</a:t>
                      </a:r>
                      <a:r>
                        <a:rPr lang="en-US" sz="1800" b="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2='  o'</a:t>
                      </a:r>
                    </a:p>
                    <a:p>
                      <a:pPr algn="l">
                        <a:spcBef>
                          <a:spcPts val="0"/>
                        </a:spcBef>
                      </a:pPr>
                      <a:r>
                        <a:rPr lang="sl-SI" sz="1800" b="0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</a:t>
                      </a:r>
                      <a:r>
                        <a:rPr lang="en-US" sz="1800" b="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3='  v'</a:t>
                      </a:r>
                    </a:p>
                    <a:p>
                      <a:pPr algn="l">
                        <a:spcBef>
                          <a:spcPts val="0"/>
                        </a:spcBef>
                      </a:pPr>
                      <a:r>
                        <a:rPr lang="sl-SI" sz="1800" b="0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</a:t>
                      </a:r>
                      <a:r>
                        <a:rPr lang="en-US" sz="1800" b="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4='  a'</a:t>
                      </a:r>
                    </a:p>
                    <a:p>
                      <a:pPr algn="l">
                        <a:spcBef>
                          <a:spcPts val="0"/>
                        </a:spcBef>
                      </a:pPr>
                      <a:r>
                        <a:rPr lang="sl-SI" sz="1800" b="0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</a:t>
                      </a:r>
                      <a:r>
                        <a:rPr lang="en-US" sz="1800" b="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5='  k'</a:t>
                      </a:r>
                    </a:p>
                    <a:p>
                      <a:pPr algn="l">
                        <a:spcBef>
                          <a:spcPts val="0"/>
                        </a:spcBef>
                      </a:pPr>
                      <a:r>
                        <a:rPr lang="en-US" sz="1800" b="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print(</a:t>
                      </a:r>
                      <a:r>
                        <a:rPr lang="en-US" sz="1800" b="0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ime</a:t>
                      </a:r>
                      <a:r>
                        <a:rPr lang="en-US" sz="1800" b="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'\n', </a:t>
                      </a:r>
                      <a:r>
                        <a:rPr lang="sl-SI" sz="1800" b="0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</a:t>
                      </a:r>
                      <a:r>
                        <a:rPr lang="en-US" sz="1800" b="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1, '\n', </a:t>
                      </a:r>
                      <a:r>
                        <a:rPr lang="sl-SI" sz="1800" b="0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</a:t>
                      </a:r>
                      <a:r>
                        <a:rPr lang="en-US" sz="1800" b="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2, '\n', </a:t>
                      </a:r>
                      <a:r>
                        <a:rPr lang="sl-SI" sz="1800" b="0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</a:t>
                      </a:r>
                      <a:r>
                        <a:rPr lang="en-US" sz="1800" b="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3, '\n', </a:t>
                      </a:r>
                      <a:r>
                        <a:rPr lang="sl-SI" sz="1800" b="0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</a:t>
                      </a:r>
                      <a:r>
                        <a:rPr lang="en-US" sz="1800" b="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4, '\n', </a:t>
                      </a:r>
                      <a:r>
                        <a:rPr lang="sl-SI" sz="1800" b="0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</a:t>
                      </a:r>
                      <a:r>
                        <a:rPr lang="en-US" sz="1800" b="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5)</a:t>
                      </a:r>
                      <a:endParaRPr lang="sl-SI" sz="1800" b="0" baseline="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</a:tr>
              <a:tr h="1330234">
                <a:tc vMerge="1"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22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NAREDI TO</a:t>
                      </a:r>
                    </a:p>
                    <a:p>
                      <a:endParaRPr lang="sl-SI" b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>
                        <a:spcBef>
                          <a:spcPts val="0"/>
                        </a:spcBef>
                      </a:pPr>
                      <a:endParaRPr lang="sl-SI" sz="1800" b="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sl-SI" sz="1800" b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Klikni na tipko</a:t>
                      </a:r>
                      <a:r>
                        <a:rPr lang="sl-SI" sz="1800" b="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F5 in zaženi program.</a:t>
                      </a:r>
                      <a:endParaRPr lang="sl-SI" sz="18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2" name="Pravokotnik 11"/>
          <p:cNvSpPr/>
          <p:nvPr/>
        </p:nvSpPr>
        <p:spPr>
          <a:xfrm>
            <a:off x="6945885" y="5647179"/>
            <a:ext cx="686949" cy="60639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200" b="1" dirty="0" smtClean="0"/>
              <a:t>F5</a:t>
            </a:r>
            <a:endParaRPr lang="sl-SI" sz="2200" b="1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664" y="982917"/>
            <a:ext cx="1588170" cy="1108494"/>
          </a:xfrm>
          <a:prstGeom prst="rect">
            <a:avLst/>
          </a:prstGeom>
        </p:spPr>
      </p:pic>
      <p:pic>
        <p:nvPicPr>
          <p:cNvPr id="6" name="Slika 5"/>
          <p:cNvPicPr/>
          <p:nvPr/>
        </p:nvPicPr>
        <p:blipFill rotWithShape="1">
          <a:blip r:embed="rId3"/>
          <a:srcRect l="4631" t="6467" r="71064" b="75015"/>
          <a:stretch/>
        </p:blipFill>
        <p:spPr bwMode="auto">
          <a:xfrm>
            <a:off x="7737247" y="1169158"/>
            <a:ext cx="2069228" cy="92225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511424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2002</TotalTime>
  <Words>123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Courier New</vt:lpstr>
      <vt:lpstr>Trebuchet MS</vt:lpstr>
      <vt:lpstr>Berlin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TanjaZ</dc:creator>
  <cp:lastModifiedBy>student</cp:lastModifiedBy>
  <cp:revision>49</cp:revision>
  <dcterms:created xsi:type="dcterms:W3CDTF">2015-12-31T13:34:31Z</dcterms:created>
  <dcterms:modified xsi:type="dcterms:W3CDTF">2016-06-19T16:56:08Z</dcterms:modified>
</cp:coreProperties>
</file>