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CCA"/>
          </a:solidFill>
        </a:fill>
      </a:tcStyle>
    </a:wholeTbl>
    <a:band2H>
      <a:tcTxStyle b="def" i="def"/>
      <a:tcStyle>
        <a:tcBdr/>
        <a:fill>
          <a:solidFill>
            <a:srgbClr val="FCEE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E3D4"/>
          </a:solidFill>
        </a:fill>
      </a:tcStyle>
    </a:wholeTbl>
    <a:band2H>
      <a:tcTxStyle b="def" i="def"/>
      <a:tcStyle>
        <a:tcBdr/>
        <a:fill>
          <a:solidFill>
            <a:srgbClr val="E8F2EB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DD7D1"/>
          </a:solidFill>
        </a:fill>
      </a:tcStyle>
    </a:wholeTbl>
    <a:band2H>
      <a:tcTxStyle b="def" i="def"/>
      <a:tcStyle>
        <a:tcBdr/>
        <a:fill>
          <a:solidFill>
            <a:srgbClr val="FEEC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9" name="Shape 2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1.png" descr="hashOverlay-FullResolve.png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5" cy="2759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09" cy="27694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Shape 17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Shape 18"/>
          <p:cNvSpPr/>
          <p:nvPr/>
        </p:nvSpPr>
        <p:spPr>
          <a:xfrm>
            <a:off x="9111715" y="2590077"/>
            <a:ext cx="3077110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" name="Shape 19"/>
          <p:cNvSpPr/>
          <p:nvPr>
            <p:ph type="title"/>
          </p:nvPr>
        </p:nvSpPr>
        <p:spPr>
          <a:xfrm>
            <a:off x="680321" y="2733708"/>
            <a:ext cx="8144135" cy="137307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Uredite slog naslova matrice</a:t>
            </a:r>
          </a:p>
        </p:txBody>
      </p:sp>
      <p:sp>
        <p:nvSpPr>
          <p:cNvPr id="20" name="Shape 20"/>
          <p:cNvSpPr/>
          <p:nvPr>
            <p:ph type="body" sz="quarter" idx="1"/>
          </p:nvPr>
        </p:nvSpPr>
        <p:spPr>
          <a:xfrm>
            <a:off x="680321" y="4394039"/>
            <a:ext cx="8144135" cy="11176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</a:lstStyle>
          <a:p>
            <a:pPr/>
            <a:r>
              <a:t>Uredite slog podnaslova matrice</a:t>
            </a:r>
          </a:p>
        </p:txBody>
      </p:sp>
      <p:sp>
        <p:nvSpPr>
          <p:cNvPr id="21" name="Shape 21"/>
          <p:cNvSpPr/>
          <p:nvPr>
            <p:ph type="sldNum" sz="quarter" idx="2"/>
          </p:nvPr>
        </p:nvSpPr>
        <p:spPr>
          <a:xfrm>
            <a:off x="9255345" y="3116137"/>
            <a:ext cx="583666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Shape 130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1" name="Shape 131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2" name="Shape 132"/>
          <p:cNvSpPr/>
          <p:nvPr>
            <p:ph type="title"/>
          </p:nvPr>
        </p:nvSpPr>
        <p:spPr>
          <a:xfrm>
            <a:off x="680323" y="753228"/>
            <a:ext cx="9613858" cy="10809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133" name="Shape 133"/>
          <p:cNvSpPr/>
          <p:nvPr>
            <p:ph type="pic" sz="half" idx="13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34" name="Shape 134"/>
          <p:cNvSpPr/>
          <p:nvPr>
            <p:ph type="body" sz="quarter" idx="1"/>
          </p:nvPr>
        </p:nvSpPr>
        <p:spPr>
          <a:xfrm>
            <a:off x="680323" y="2336873"/>
            <a:ext cx="3876257" cy="359931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135" name="Shape 13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Shape 145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6" name="Shape 146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7" name="Shape 147"/>
          <p:cNvSpPr/>
          <p:nvPr>
            <p:ph type="title"/>
          </p:nvPr>
        </p:nvSpPr>
        <p:spPr>
          <a:xfrm>
            <a:off x="680321" y="4711615"/>
            <a:ext cx="9613860" cy="45305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b"/>
          <a:lstStyle>
            <a:lvl1pPr>
              <a:defRPr sz="2400"/>
            </a:lvl1pPr>
          </a:lstStyle>
          <a:p>
            <a:pPr/>
            <a:r>
              <a:t>Uredite slog naslova matrice</a:t>
            </a:r>
          </a:p>
        </p:txBody>
      </p:sp>
      <p:sp>
        <p:nvSpPr>
          <p:cNvPr id="148" name="Shape 148"/>
          <p:cNvSpPr/>
          <p:nvPr>
            <p:ph type="pic" idx="13"/>
          </p:nvPr>
        </p:nvSpPr>
        <p:spPr>
          <a:xfrm>
            <a:off x="680321" y="609596"/>
            <a:ext cx="9613860" cy="3589577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680318" y="5169582"/>
            <a:ext cx="9613864" cy="62297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150" name="Shape 150"/>
          <p:cNvSpPr/>
          <p:nvPr>
            <p:ph type="sldNum" sz="quarter" idx="2"/>
          </p:nvPr>
        </p:nvSpPr>
        <p:spPr>
          <a:xfrm>
            <a:off x="10729455" y="4944283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Shape 160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1" name="Shape 161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2" name="Shape 162"/>
          <p:cNvSpPr/>
          <p:nvPr>
            <p:ph type="title"/>
          </p:nvPr>
        </p:nvSpPr>
        <p:spPr>
          <a:xfrm>
            <a:off x="680321" y="609596"/>
            <a:ext cx="9613860" cy="359275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 sz="3200"/>
            </a:lvl1pPr>
          </a:lstStyle>
          <a:p>
            <a:pPr/>
            <a:r>
              <a:t>Uredite slog naslova matrice</a:t>
            </a:r>
          </a:p>
        </p:txBody>
      </p:sp>
      <p:sp>
        <p:nvSpPr>
          <p:cNvPr id="163" name="Shape 163"/>
          <p:cNvSpPr/>
          <p:nvPr>
            <p:ph type="body" sz="quarter" idx="1"/>
          </p:nvPr>
        </p:nvSpPr>
        <p:spPr>
          <a:xfrm>
            <a:off x="680321" y="4711615"/>
            <a:ext cx="9613860" cy="109079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164" name="Shape 164"/>
          <p:cNvSpPr/>
          <p:nvPr>
            <p:ph type="sldNum" sz="quarter" idx="2"/>
          </p:nvPr>
        </p:nvSpPr>
        <p:spPr>
          <a:xfrm>
            <a:off x="10729455" y="494458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3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Shape 174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5" name="Shape 175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6" name="Shape 176"/>
          <p:cNvSpPr/>
          <p:nvPr>
            <p:ph type="title"/>
          </p:nvPr>
        </p:nvSpPr>
        <p:spPr>
          <a:xfrm>
            <a:off x="1127855" y="609598"/>
            <a:ext cx="8718879" cy="303606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 sz="3200"/>
            </a:lvl1pPr>
          </a:lstStyle>
          <a:p>
            <a:pPr/>
            <a:r>
              <a:t>Uredite slog naslova matrice</a:t>
            </a:r>
          </a:p>
        </p:txBody>
      </p:sp>
      <p:sp>
        <p:nvSpPr>
          <p:cNvPr id="177" name="Shape 177"/>
          <p:cNvSpPr/>
          <p:nvPr>
            <p:ph type="body" sz="quarter" idx="1"/>
          </p:nvPr>
        </p:nvSpPr>
        <p:spPr>
          <a:xfrm>
            <a:off x="1402287" y="3653378"/>
            <a:ext cx="8156580" cy="54896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>
              <a:buSzTx/>
              <a:buFontTx/>
              <a:buNone/>
              <a:defRPr sz="1400"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178" name="Shape 178"/>
          <p:cNvSpPr/>
          <p:nvPr>
            <p:ph type="body" sz="quarter" idx="13"/>
          </p:nvPr>
        </p:nvSpPr>
        <p:spPr>
          <a:xfrm>
            <a:off x="680322" y="4711615"/>
            <a:ext cx="9613859" cy="1090790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79" name="Shape 179"/>
          <p:cNvSpPr/>
          <p:nvPr/>
        </p:nvSpPr>
        <p:spPr>
          <a:xfrm>
            <a:off x="583571" y="461383"/>
            <a:ext cx="60960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80" name="Shape 180"/>
          <p:cNvSpPr/>
          <p:nvPr/>
        </p:nvSpPr>
        <p:spPr>
          <a:xfrm>
            <a:off x="9662808" y="2746791"/>
            <a:ext cx="60960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81" name="Shape 181"/>
          <p:cNvSpPr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9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Shape 191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2" name="Shape 192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3" name="Shape 193"/>
          <p:cNvSpPr/>
          <p:nvPr>
            <p:ph type="title"/>
          </p:nvPr>
        </p:nvSpPr>
        <p:spPr>
          <a:xfrm>
            <a:off x="680318" y="4711615"/>
            <a:ext cx="9613864" cy="58853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b"/>
          <a:lstStyle>
            <a:lvl1pPr>
              <a:defRPr sz="3200"/>
            </a:lvl1pPr>
          </a:lstStyle>
          <a:p>
            <a:pPr/>
            <a:r>
              <a:t>Uredite slog naslova matrice</a:t>
            </a:r>
          </a:p>
        </p:txBody>
      </p:sp>
      <p:sp>
        <p:nvSpPr>
          <p:cNvPr id="194" name="Shape 194"/>
          <p:cNvSpPr/>
          <p:nvPr>
            <p:ph type="body" sz="quarter" idx="1"/>
          </p:nvPr>
        </p:nvSpPr>
        <p:spPr>
          <a:xfrm>
            <a:off x="680320" y="5300148"/>
            <a:ext cx="9613863" cy="50225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195" name="Shape 195"/>
          <p:cNvSpPr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05" name="Shape 205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6" name="Shape 206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7" name="Shape 207"/>
          <p:cNvSpPr/>
          <p:nvPr>
            <p:ph type="title"/>
          </p:nvPr>
        </p:nvSpPr>
        <p:spPr>
          <a:xfrm>
            <a:off x="669221" y="753228"/>
            <a:ext cx="9624961" cy="10809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208" name="Shape 208"/>
          <p:cNvSpPr/>
          <p:nvPr>
            <p:ph type="body" sz="quarter" idx="1"/>
          </p:nvPr>
        </p:nvSpPr>
        <p:spPr>
          <a:xfrm>
            <a:off x="660945" y="2336873"/>
            <a:ext cx="3070035" cy="5762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b"/>
          <a:lstStyle>
            <a:lvl1pPr marL="0" indent="0">
              <a:buSzTx/>
              <a:buFontTx/>
              <a:buNone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209" name="Shape 209"/>
          <p:cNvSpPr/>
          <p:nvPr>
            <p:ph type="body" sz="quarter" idx="13"/>
          </p:nvPr>
        </p:nvSpPr>
        <p:spPr>
          <a:xfrm>
            <a:off x="680321" y="3022673"/>
            <a:ext cx="3049704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10" name="Shape 210"/>
          <p:cNvSpPr/>
          <p:nvPr>
            <p:ph type="body" sz="quarter" idx="14"/>
          </p:nvPr>
        </p:nvSpPr>
        <p:spPr>
          <a:xfrm>
            <a:off x="3956024" y="233687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11" name="Shape 211"/>
          <p:cNvSpPr/>
          <p:nvPr>
            <p:ph type="body" sz="quarter" idx="15"/>
          </p:nvPr>
        </p:nvSpPr>
        <p:spPr>
          <a:xfrm>
            <a:off x="3945470" y="3022673"/>
            <a:ext cx="3063241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12" name="Shape 212"/>
          <p:cNvSpPr/>
          <p:nvPr>
            <p:ph type="body" sz="quarter" idx="16"/>
          </p:nvPr>
        </p:nvSpPr>
        <p:spPr>
          <a:xfrm>
            <a:off x="7224155" y="2336873"/>
            <a:ext cx="307002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13" name="Shape 213"/>
          <p:cNvSpPr/>
          <p:nvPr>
            <p:ph type="body" sz="quarter" idx="17"/>
          </p:nvPr>
        </p:nvSpPr>
        <p:spPr>
          <a:xfrm>
            <a:off x="7224155" y="3022673"/>
            <a:ext cx="3070026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14" name="Shape 21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2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24" name="Shape 224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25" name="Shape 225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26" name="Shape 226"/>
          <p:cNvSpPr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227" name="Shape 227"/>
          <p:cNvSpPr/>
          <p:nvPr>
            <p:ph type="body" sz="quarter" idx="1"/>
          </p:nvPr>
        </p:nvSpPr>
        <p:spPr>
          <a:xfrm>
            <a:off x="680318" y="4297503"/>
            <a:ext cx="3049705" cy="5762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b"/>
          <a:lstStyle>
            <a:lvl1pPr marL="0" indent="0">
              <a:buSzTx/>
              <a:buFontTx/>
              <a:buNone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228" name="Shape 228"/>
          <p:cNvSpPr/>
          <p:nvPr>
            <p:ph type="pic" sz="quarter" idx="13"/>
          </p:nvPr>
        </p:nvSpPr>
        <p:spPr>
          <a:xfrm>
            <a:off x="680317" y="2336873"/>
            <a:ext cx="3049707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9" name="Shape 229"/>
          <p:cNvSpPr/>
          <p:nvPr>
            <p:ph type="body" sz="quarter" idx="14"/>
          </p:nvPr>
        </p:nvSpPr>
        <p:spPr>
          <a:xfrm>
            <a:off x="680317" y="4873764"/>
            <a:ext cx="3049707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30" name="Shape 230"/>
          <p:cNvSpPr/>
          <p:nvPr>
            <p:ph type="body" sz="quarter" idx="15"/>
          </p:nvPr>
        </p:nvSpPr>
        <p:spPr>
          <a:xfrm>
            <a:off x="3945471" y="429750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31" name="Shape 231"/>
          <p:cNvSpPr/>
          <p:nvPr>
            <p:ph type="pic" sz="quarter" idx="16"/>
          </p:nvPr>
        </p:nvSpPr>
        <p:spPr>
          <a:xfrm>
            <a:off x="3945470" y="2336873"/>
            <a:ext cx="3063241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32" name="Shape 232"/>
          <p:cNvSpPr/>
          <p:nvPr>
            <p:ph type="body" sz="quarter" idx="17"/>
          </p:nvPr>
        </p:nvSpPr>
        <p:spPr>
          <a:xfrm>
            <a:off x="3944116" y="4873764"/>
            <a:ext cx="3067299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33" name="Shape 233"/>
          <p:cNvSpPr/>
          <p:nvPr>
            <p:ph type="body" sz="quarter" idx="18"/>
          </p:nvPr>
        </p:nvSpPr>
        <p:spPr>
          <a:xfrm>
            <a:off x="7230677" y="4297503"/>
            <a:ext cx="3063507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34" name="Shape 234"/>
          <p:cNvSpPr/>
          <p:nvPr>
            <p:ph type="pic" sz="quarter" idx="19"/>
          </p:nvPr>
        </p:nvSpPr>
        <p:spPr>
          <a:xfrm>
            <a:off x="7230677" y="2336873"/>
            <a:ext cx="3063506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35" name="Shape 235"/>
          <p:cNvSpPr/>
          <p:nvPr>
            <p:ph type="body" sz="quarter" idx="20"/>
          </p:nvPr>
        </p:nvSpPr>
        <p:spPr>
          <a:xfrm>
            <a:off x="7230553" y="4873761"/>
            <a:ext cx="3067564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36" name="Shape 23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Shape 24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47" name="Shape 24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48" name="Shape 248"/>
          <p:cNvSpPr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algn="r"/>
          </a:lstStyle>
          <a:p>
            <a:pPr/>
            <a:r>
              <a:t>Uredite slog naslova matrice</a:t>
            </a:r>
          </a:p>
        </p:txBody>
      </p:sp>
      <p:sp>
        <p:nvSpPr>
          <p:cNvPr id="249" name="Shape 249"/>
          <p:cNvSpPr/>
          <p:nvPr>
            <p:ph type="body" idx="1"/>
          </p:nvPr>
        </p:nvSpPr>
        <p:spPr>
          <a:xfrm>
            <a:off x="680321" y="2336873"/>
            <a:ext cx="9613862" cy="359931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sloge besedila matrice</a:t>
            </a:r>
          </a:p>
          <a:p>
            <a:pPr lvl="1"/>
            <a:r>
              <a:t>Druga raven</a:t>
            </a:r>
          </a:p>
          <a:p>
            <a:pPr lvl="2"/>
            <a:r>
              <a:t>Tretja raven</a:t>
            </a:r>
          </a:p>
          <a:p>
            <a:pPr lvl="3"/>
            <a:r>
              <a:t>Četrta raven</a:t>
            </a:r>
          </a:p>
          <a:p>
            <a:pPr lvl="4"/>
            <a:r>
              <a:t>Peta raven</a:t>
            </a:r>
          </a:p>
        </p:txBody>
      </p:sp>
      <p:sp>
        <p:nvSpPr>
          <p:cNvPr id="250" name="Shape 25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Shape 258"/>
          <p:cNvSpPr/>
          <p:nvPr/>
        </p:nvSpPr>
        <p:spPr>
          <a:xfrm rot="5400000">
            <a:off x="8116206" y="1869395"/>
            <a:ext cx="5106989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9" name="Shape 259"/>
          <p:cNvSpPr/>
          <p:nvPr/>
        </p:nvSpPr>
        <p:spPr>
          <a:xfrm rot="5400000">
            <a:off x="9868202" y="5372403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0" name="Shape 260"/>
          <p:cNvSpPr/>
          <p:nvPr>
            <p:ph type="title"/>
          </p:nvPr>
        </p:nvSpPr>
        <p:spPr>
          <a:xfrm>
            <a:off x="10129231" y="609596"/>
            <a:ext cx="1073803" cy="435376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261" name="Shape 261"/>
          <p:cNvSpPr/>
          <p:nvPr>
            <p:ph type="body" idx="1"/>
          </p:nvPr>
        </p:nvSpPr>
        <p:spPr>
          <a:xfrm>
            <a:off x="680321" y="609596"/>
            <a:ext cx="8870006" cy="532659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sloge besedila matrice</a:t>
            </a:r>
          </a:p>
          <a:p>
            <a:pPr lvl="1"/>
            <a:r>
              <a:t>Druga raven</a:t>
            </a:r>
          </a:p>
          <a:p>
            <a:pPr lvl="2"/>
            <a:r>
              <a:t>Tretja raven</a:t>
            </a:r>
          </a:p>
          <a:p>
            <a:pPr lvl="3"/>
            <a:r>
              <a:t>Četrta raven</a:t>
            </a:r>
          </a:p>
          <a:p>
            <a:pPr lvl="4"/>
            <a:r>
              <a:t>Peta raven</a:t>
            </a:r>
          </a:p>
        </p:txBody>
      </p:sp>
      <p:sp>
        <p:nvSpPr>
          <p:cNvPr id="262" name="Shape 262"/>
          <p:cNvSpPr/>
          <p:nvPr>
            <p:ph type="sldNum" sz="quarter" idx="2"/>
          </p:nvPr>
        </p:nvSpPr>
        <p:spPr>
          <a:xfrm>
            <a:off x="10382793" y="5398632"/>
            <a:ext cx="583665" cy="624841"/>
          </a:xfrm>
          <a:prstGeom prst="rect">
            <a:avLst/>
          </a:prstGeom>
        </p:spPr>
        <p:txBody>
          <a:bodyPr anchor="t"/>
          <a:lstStyle>
            <a:lvl1pPr algn="ctr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hape 31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Shape 32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" name="Shape 33"/>
          <p:cNvSpPr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34" name="Shape 34"/>
          <p:cNvSpPr/>
          <p:nvPr>
            <p:ph type="body" idx="1"/>
          </p:nvPr>
        </p:nvSpPr>
        <p:spPr>
          <a:xfrm>
            <a:off x="680321" y="2336873"/>
            <a:ext cx="9613862" cy="359931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sloge besedila matrice</a:t>
            </a:r>
          </a:p>
          <a:p>
            <a:pPr lvl="1"/>
            <a:r>
              <a:t>Druga raven</a:t>
            </a:r>
          </a:p>
          <a:p>
            <a:pPr lvl="2"/>
            <a:r>
              <a:t>Tretja raven</a:t>
            </a:r>
          </a:p>
          <a:p>
            <a:pPr lvl="3"/>
            <a:r>
              <a:t>Četrta raven</a:t>
            </a:r>
          </a:p>
          <a:p>
            <a:pPr lvl="4"/>
            <a:r>
              <a:t>Peta raven</a:t>
            </a:r>
          </a:p>
        </p:txBody>
      </p:sp>
      <p:sp>
        <p:nvSpPr>
          <p:cNvPr id="35" name="Shape 3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" y="4086907"/>
            <a:ext cx="10437813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3" y="4087900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3" y="2726266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6" name="Shape 46"/>
          <p:cNvSpPr/>
          <p:nvPr/>
        </p:nvSpPr>
        <p:spPr>
          <a:xfrm>
            <a:off x="10585825" y="2726266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" name="Shape 47"/>
          <p:cNvSpPr/>
          <p:nvPr>
            <p:ph type="title"/>
          </p:nvPr>
        </p:nvSpPr>
        <p:spPr>
          <a:xfrm>
            <a:off x="680321" y="2869894"/>
            <a:ext cx="9613861" cy="10907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algn="r"/>
          </a:lstStyle>
          <a:p>
            <a:pPr/>
            <a:r>
              <a:t>Uredite slog naslova matrice</a:t>
            </a:r>
          </a:p>
        </p:txBody>
      </p:sp>
      <p:sp>
        <p:nvSpPr>
          <p:cNvPr id="48" name="Shape 48"/>
          <p:cNvSpPr/>
          <p:nvPr>
            <p:ph type="body" sz="quarter" idx="1"/>
          </p:nvPr>
        </p:nvSpPr>
        <p:spPr>
          <a:xfrm>
            <a:off x="680321" y="4232171"/>
            <a:ext cx="9613861" cy="170401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xfrm>
            <a:off x="10729455" y="310286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Shape 5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0" name="Shape 6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1" name="Shape 61"/>
          <p:cNvSpPr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62" name="Shape 62"/>
          <p:cNvSpPr/>
          <p:nvPr>
            <p:ph type="body" sz="half" idx="1"/>
          </p:nvPr>
        </p:nvSpPr>
        <p:spPr>
          <a:xfrm>
            <a:off x="680320" y="2336873"/>
            <a:ext cx="4698359" cy="359931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sloge besedila matrice</a:t>
            </a:r>
          </a:p>
          <a:p>
            <a:pPr lvl="1"/>
            <a:r>
              <a:t>Druga raven</a:t>
            </a:r>
          </a:p>
          <a:p>
            <a:pPr lvl="2"/>
            <a:r>
              <a:t>Tretja raven</a:t>
            </a:r>
          </a:p>
          <a:p>
            <a:pPr lvl="3"/>
            <a:r>
              <a:t>Četrta raven</a:t>
            </a:r>
          </a:p>
          <a:p>
            <a:pPr lvl="4"/>
            <a:r>
              <a:t>Peta raven</a:t>
            </a:r>
          </a:p>
        </p:txBody>
      </p:sp>
      <p:sp>
        <p:nvSpPr>
          <p:cNvPr id="63" name="Shape 6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Shape 73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4" name="Shape 74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5" name="Shape 75"/>
          <p:cNvSpPr/>
          <p:nvPr>
            <p:ph type="title"/>
          </p:nvPr>
        </p:nvSpPr>
        <p:spPr>
          <a:xfrm>
            <a:off x="680318" y="753229"/>
            <a:ext cx="9613864" cy="10809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76" name="Shape 76"/>
          <p:cNvSpPr/>
          <p:nvPr>
            <p:ph type="body" sz="quarter" idx="1"/>
          </p:nvPr>
        </p:nvSpPr>
        <p:spPr>
          <a:xfrm>
            <a:off x="906350" y="2336873"/>
            <a:ext cx="4472328" cy="69313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</a:lstStyle>
          <a:p>
            <a:pPr/>
            <a:r>
              <a:t>Uredite sloge besedila matrice</a:t>
            </a:r>
          </a:p>
        </p:txBody>
      </p:sp>
      <p:sp>
        <p:nvSpPr>
          <p:cNvPr id="77" name="Shape 77"/>
          <p:cNvSpPr/>
          <p:nvPr>
            <p:ph type="body" sz="quarter" idx="13"/>
          </p:nvPr>
        </p:nvSpPr>
        <p:spPr>
          <a:xfrm>
            <a:off x="5820154" y="2336873"/>
            <a:ext cx="4474029" cy="692077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/>
            </a:pPr>
          </a:p>
        </p:txBody>
      </p:sp>
      <p:sp>
        <p:nvSpPr>
          <p:cNvPr id="78" name="Shape 7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7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Shape 88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Shape 89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" name="Shape 90"/>
          <p:cNvSpPr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91" name="Shape 9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razen 0">
    <p:bg>
      <p:bgPr>
        <a:gradFill flip="none" rotWithShape="1">
          <a:gsLst>
            <a:gs pos="0">
              <a:srgbClr val="00B050"/>
            </a:gs>
            <a:gs pos="47000">
              <a:srgbClr val="003300"/>
            </a:gs>
            <a:gs pos="58999">
              <a:srgbClr val="00B050"/>
            </a:gs>
            <a:gs pos="81000">
              <a:srgbClr val="92D050"/>
            </a:gs>
            <a:gs pos="82000">
              <a:srgbClr val="9D360E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3" name="image2.png" descr="HD-ShadowLon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image3.png" descr="HD-ShadowShor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6" name="Shape 116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7" name="Shape 117"/>
          <p:cNvSpPr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 naslova matrice</a:t>
            </a:r>
          </a:p>
        </p:txBody>
      </p:sp>
      <p:sp>
        <p:nvSpPr>
          <p:cNvPr id="118" name="Shape 118"/>
          <p:cNvSpPr/>
          <p:nvPr>
            <p:ph type="body" sz="half" idx="1"/>
          </p:nvPr>
        </p:nvSpPr>
        <p:spPr>
          <a:xfrm>
            <a:off x="4685846" y="2336873"/>
            <a:ext cx="5608337" cy="359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Uredite sloge besedila matrice</a:t>
            </a:r>
          </a:p>
          <a:p>
            <a:pPr lvl="1"/>
            <a:r>
              <a:t>Druga raven</a:t>
            </a:r>
          </a:p>
          <a:p>
            <a:pPr lvl="2"/>
            <a:r>
              <a:t>Tretja raven</a:t>
            </a:r>
          </a:p>
          <a:p>
            <a:pPr lvl="3"/>
            <a:r>
              <a:t>Četrta raven</a:t>
            </a:r>
          </a:p>
          <a:p>
            <a:pPr lvl="4"/>
            <a:r>
              <a:t>Peta raven</a:t>
            </a:r>
          </a:p>
        </p:txBody>
      </p:sp>
      <p:sp>
        <p:nvSpPr>
          <p:cNvPr id="119" name="Shape 119"/>
          <p:cNvSpPr/>
          <p:nvPr>
            <p:ph type="body" sz="quarter" idx="13"/>
          </p:nvPr>
        </p:nvSpPr>
        <p:spPr>
          <a:xfrm>
            <a:off x="680322" y="2336872"/>
            <a:ext cx="3790078" cy="3599318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20" name="Shape 1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17.xml"/><Relationship Id="rId21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68327"/>
            </a:gs>
            <a:gs pos="50000">
              <a:srgbClr val="D54209"/>
            </a:gs>
            <a:gs pos="100000">
              <a:srgbClr val="690D00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hashOverlay-FullResolv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3.png" descr="HD-ShadowShor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Shape 5"/>
          <p:cNvSpPr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rmAutofit fontScale="100000" lnSpcReduction="0"/>
          </a:bodyPr>
          <a:lstStyle/>
          <a:p>
            <a:pPr/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normAutofit fontScale="100000" lnSpcReduction="0"/>
          </a:bodyPr>
          <a:lstStyle/>
          <a:p>
            <a:pPr/>
          </a:p>
        </p:txBody>
      </p:sp>
      <p:sp>
        <p:nvSpPr>
          <p:cNvPr id="7" name="Shape 7"/>
          <p:cNvSpPr/>
          <p:nvPr>
            <p:ph type="sldNum" sz="quarter" idx="2"/>
          </p:nvPr>
        </p:nvSpPr>
        <p:spPr>
          <a:xfrm>
            <a:off x="10729455" y="986201"/>
            <a:ext cx="583665" cy="624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66" r:id="rId2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26778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31350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35922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40494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" name="Table 271"/>
          <p:cNvGraphicFramePr/>
          <p:nvPr/>
        </p:nvGraphicFramePr>
        <p:xfrm>
          <a:off x="539012" y="185310"/>
          <a:ext cx="11011304" cy="6045732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5390148"/>
                <a:gridCol w="5621154"/>
              </a:tblGrid>
              <a:tr h="733992">
                <a:tc gridSpan="2">
                  <a:txBody>
                    <a:bodyPr/>
                    <a:lstStyle/>
                    <a:p>
                      <a:pPr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</a:rPr>
                        <a:t>Bralni kotiček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1856849">
                <a:tc row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defRPr sz="2400"/>
                      </a:pPr>
                      <a:r>
                        <a:t>S programom App Inventor naredi aplikacijo, s katero boste lahko hitro dostopali do svojih najljubših knjig „online“.</a:t>
                      </a:r>
                      <a:endParaRPr b="1"/>
                    </a:p>
                    <a:p>
                      <a:pPr>
                        <a:defRPr b="1" sz="3200">
                          <a:solidFill>
                            <a:srgbClr val="FFFFFF"/>
                          </a:solidFill>
                        </a:defRPr>
                      </a:pPr>
                    </a:p>
                    <a:p>
                      <a:pPr>
                        <a:defRPr b="1" sz="3200">
                          <a:solidFill>
                            <a:srgbClr val="FFFFFF"/>
                          </a:solidFill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2200">
                          <a:solidFill>
                            <a:srgbClr val="4F1B07"/>
                          </a:solidFill>
                        </a:defRPr>
                      </a:pPr>
                      <a:r>
                        <a:t>PRIPRAVI SE</a:t>
                      </a:r>
                    </a:p>
                    <a:p>
                      <a:pPr algn="r">
                        <a:defRPr b="1" sz="2200">
                          <a:solidFill>
                            <a:srgbClr val="4F1B07"/>
                          </a:solidFill>
                        </a:defRPr>
                      </a:pPr>
                    </a:p>
                    <a:p>
                      <a:pPr algn="r">
                        <a:defRPr b="1" sz="1800">
                          <a:solidFill>
                            <a:srgbClr val="4F1B07"/>
                          </a:solidFill>
                        </a:defRPr>
                      </a:pPr>
                      <a:r>
                        <a:t>Izberi komponente </a:t>
                      </a:r>
                    </a:p>
                    <a:p>
                      <a:pPr algn="r">
                        <a:defRPr b="1" sz="1800">
                          <a:solidFill>
                            <a:srgbClr val="4F1B07"/>
                          </a:solidFill>
                        </a:defRPr>
                      </a:pPr>
                      <a:r>
                        <a:t> in jim določi lastnosti.</a:t>
                      </a:r>
                      <a:endParaRPr sz="2200"/>
                    </a:p>
                    <a:p>
                      <a:pPr algn="just">
                        <a:spcBef>
                          <a:spcPts val="600"/>
                        </a:spcBef>
                        <a:defRPr b="1" sz="1600">
                          <a:solidFill>
                            <a:srgbClr val="4F1B07"/>
                          </a:solidFill>
                        </a:defRPr>
                      </a:pPr>
                    </a:p>
                    <a:p>
                      <a:pPr algn="just">
                        <a:spcBef>
                          <a:spcPts val="600"/>
                        </a:spcBef>
                        <a:defRPr b="1" sz="1600">
                          <a:solidFill>
                            <a:srgbClr val="4F1B07"/>
                          </a:solidFill>
                        </a:defRPr>
                      </a:pPr>
                      <a:r>
                        <a:t>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00"/>
                    </a:solidFill>
                  </a:tcPr>
                </a:tc>
              </a:tr>
              <a:tr h="2040868">
                <a:tc vMerge="1">
                  <a:tcPr/>
                </a:tc>
                <a:tc>
                  <a:txBody>
                    <a:bodyPr/>
                    <a:lstStyle/>
                    <a:p>
                      <a:pPr algn="r">
                        <a:defRPr b="1" sz="2200">
                          <a:solidFill>
                            <a:srgbClr val="4F1B07"/>
                          </a:solidFill>
                        </a:defRPr>
                      </a:pPr>
                    </a:p>
                    <a:p>
                      <a:pPr algn="r">
                        <a:defRPr b="1" sz="2200">
                          <a:solidFill>
                            <a:srgbClr val="4F1B07"/>
                          </a:solidFill>
                        </a:defRPr>
                      </a:pPr>
                    </a:p>
                    <a:p>
                      <a:pPr algn="r">
                        <a:defRPr b="1" sz="2200">
                          <a:solidFill>
                            <a:srgbClr val="4F1B07"/>
                          </a:solidFill>
                        </a:defRPr>
                      </a:pPr>
                      <a:r>
                        <a:t>PREIZKUSI TO KODO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00"/>
                    </a:solidFill>
                  </a:tcPr>
                </a:tc>
              </a:tr>
              <a:tr h="1414021">
                <a:tc vMerge="1">
                  <a:tcPr/>
                </a:tc>
                <a:tc>
                  <a:txBody>
                    <a:bodyPr/>
                    <a:lstStyle/>
                    <a:p>
                      <a:pPr algn="r">
                        <a:defRPr b="1" sz="2200">
                          <a:solidFill>
                            <a:srgbClr val="4F1B07"/>
                          </a:solidFill>
                        </a:defRPr>
                      </a:pPr>
                    </a:p>
                    <a:p>
                      <a:pPr algn="r">
                        <a:defRPr b="1" sz="2200">
                          <a:solidFill>
                            <a:srgbClr val="4F1B07"/>
                          </a:solidFill>
                        </a:defRPr>
                      </a:pPr>
                      <a:r>
                        <a:t>NAREDI TO</a:t>
                      </a:r>
                    </a:p>
                    <a:p>
                      <a:pPr>
                        <a:defRPr b="1" sz="1800">
                          <a:solidFill>
                            <a:srgbClr val="4F1B07"/>
                          </a:solidFill>
                        </a:defRPr>
                      </a:pPr>
                      <a:r>
                        <a:t>Shrani aplikacijo na telefon in preizkusi njeno delovanje.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272" name="image9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62973" y="2704699"/>
            <a:ext cx="2210277" cy="3542499"/>
          </a:xfrm>
          <a:prstGeom prst="rect">
            <a:avLst/>
          </a:prstGeom>
          <a:ln w="12700">
            <a:miter lim="400000"/>
          </a:ln>
        </p:spPr>
      </p:pic>
      <p:pic>
        <p:nvPicPr>
          <p:cNvPr id="273" name="image10.png"/>
          <p:cNvPicPr>
            <a:picLocks noChangeAspect="1"/>
          </p:cNvPicPr>
          <p:nvPr/>
        </p:nvPicPr>
        <p:blipFill>
          <a:blip r:embed="rId3">
            <a:extLst/>
          </a:blip>
          <a:srcRect l="24388" t="37815" r="44017" b="24361"/>
          <a:stretch>
            <a:fillRect/>
          </a:stretch>
        </p:blipFill>
        <p:spPr>
          <a:xfrm>
            <a:off x="6214836" y="3234089"/>
            <a:ext cx="2428651" cy="2040557"/>
          </a:xfrm>
          <a:prstGeom prst="rect">
            <a:avLst/>
          </a:prstGeom>
          <a:ln w="12700">
            <a:miter lim="400000"/>
          </a:ln>
        </p:spPr>
      </p:pic>
      <p:pic>
        <p:nvPicPr>
          <p:cNvPr id="274" name="image11.png"/>
          <p:cNvPicPr>
            <a:picLocks noChangeAspect="1"/>
          </p:cNvPicPr>
          <p:nvPr/>
        </p:nvPicPr>
        <p:blipFill>
          <a:blip r:embed="rId4">
            <a:extLst/>
          </a:blip>
          <a:srcRect l="59530" t="20938" r="7707" b="45451"/>
          <a:stretch>
            <a:fillRect/>
          </a:stretch>
        </p:blipFill>
        <p:spPr>
          <a:xfrm>
            <a:off x="6214836" y="1031073"/>
            <a:ext cx="2678908" cy="20616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erlin">
  <a:themeElements>
    <a:clrScheme name="Berl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0000FF"/>
      </a:hlink>
      <a:folHlink>
        <a:srgbClr val="FF00FF"/>
      </a:folHlink>
    </a:clrScheme>
    <a:fontScheme name="Berli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in">
  <a:themeElements>
    <a:clrScheme name="Berl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0000FF"/>
      </a:hlink>
      <a:folHlink>
        <a:srgbClr val="FF00FF"/>
      </a:folHlink>
    </a:clrScheme>
    <a:fontScheme name="Berli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