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4" r:id="rId4"/>
    <p:sldId id="257" r:id="rId5"/>
    <p:sldId id="258" r:id="rId6"/>
    <p:sldId id="266" r:id="rId7"/>
    <p:sldId id="259" r:id="rId8"/>
    <p:sldId id="260" r:id="rId9"/>
    <p:sldId id="261" r:id="rId10"/>
    <p:sldId id="267" r:id="rId11"/>
    <p:sldId id="263" r:id="rId12"/>
    <p:sldId id="268" r:id="rId1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983F3-C654-4E4D-B140-C46FD548EAF1}" type="datetimeFigureOut">
              <a:rPr lang="sl-SI" smtClean="0"/>
              <a:pPr/>
              <a:t>11.1.2017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057B-DCC9-41E0-9117-B46139F5FC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983F3-C654-4E4D-B140-C46FD548EAF1}" type="datetimeFigureOut">
              <a:rPr lang="sl-SI" smtClean="0"/>
              <a:pPr/>
              <a:t>11.1.2017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057B-DCC9-41E0-9117-B46139F5FC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983F3-C654-4E4D-B140-C46FD548EAF1}" type="datetimeFigureOut">
              <a:rPr lang="sl-SI" smtClean="0"/>
              <a:pPr/>
              <a:t>11.1.2017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057B-DCC9-41E0-9117-B46139F5FC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983F3-C654-4E4D-B140-C46FD548EAF1}" type="datetimeFigureOut">
              <a:rPr lang="sl-SI" smtClean="0"/>
              <a:pPr/>
              <a:t>11.1.2017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057B-DCC9-41E0-9117-B46139F5FC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983F3-C654-4E4D-B140-C46FD548EAF1}" type="datetimeFigureOut">
              <a:rPr lang="sl-SI" smtClean="0"/>
              <a:pPr/>
              <a:t>11.1.2017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057B-DCC9-41E0-9117-B46139F5FC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983F3-C654-4E4D-B140-C46FD548EAF1}" type="datetimeFigureOut">
              <a:rPr lang="sl-SI" smtClean="0"/>
              <a:pPr/>
              <a:t>11.1.2017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057B-DCC9-41E0-9117-B46139F5FC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983F3-C654-4E4D-B140-C46FD548EAF1}" type="datetimeFigureOut">
              <a:rPr lang="sl-SI" smtClean="0"/>
              <a:pPr/>
              <a:t>11.1.2017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057B-DCC9-41E0-9117-B46139F5FC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983F3-C654-4E4D-B140-C46FD548EAF1}" type="datetimeFigureOut">
              <a:rPr lang="sl-SI" smtClean="0"/>
              <a:pPr/>
              <a:t>11.1.2017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057B-DCC9-41E0-9117-B46139F5FC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983F3-C654-4E4D-B140-C46FD548EAF1}" type="datetimeFigureOut">
              <a:rPr lang="sl-SI" smtClean="0"/>
              <a:pPr/>
              <a:t>11.1.2017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057B-DCC9-41E0-9117-B46139F5FC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983F3-C654-4E4D-B140-C46FD548EAF1}" type="datetimeFigureOut">
              <a:rPr lang="sl-SI" smtClean="0"/>
              <a:pPr/>
              <a:t>11.1.2017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057B-DCC9-41E0-9117-B46139F5FC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983F3-C654-4E4D-B140-C46FD548EAF1}" type="datetimeFigureOut">
              <a:rPr lang="sl-SI" smtClean="0"/>
              <a:pPr/>
              <a:t>11.1.2017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E32057B-DCC9-41E0-9117-B46139F5FC45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2983F3-C654-4E4D-B140-C46FD548EAF1}" type="datetimeFigureOut">
              <a:rPr lang="sl-SI" smtClean="0"/>
              <a:pPr/>
              <a:t>11.1.2017</a:t>
            </a:fld>
            <a:endParaRPr lang="sl-S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32057B-DCC9-41E0-9117-B46139F5FC45}" type="slidenum">
              <a:rPr lang="sl-SI" smtClean="0"/>
              <a:pPr/>
              <a:t>‹#›</a:t>
            </a:fld>
            <a:endParaRPr lang="sl-S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mcgill.ca/~cs251/ClosestPair/proofbox.html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mcgill.ca/~cs251/ClosestPair/proofbox.html" TargetMode="External"/><Relationship Id="rId2" Type="http://schemas.openxmlformats.org/officeDocument/2006/relationships/hyperlink" Target="http://www2.nauk.si/materials/546/out-957406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onitor.si/clanek/cipi-v-treh-razseznostih/15784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278605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Iskanje najbližjega para točk v ravnini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976" y="928670"/>
            <a:ext cx="6400800" cy="1709734"/>
          </a:xfrm>
        </p:spPr>
        <p:txBody>
          <a:bodyPr>
            <a:normAutofit/>
          </a:bodyPr>
          <a:lstStyle/>
          <a:p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Vladimir Perko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/>
          <a:lstStyle/>
          <a:p>
            <a:r>
              <a:rPr lang="sl-SI" dirty="0" smtClean="0"/>
              <a:t>Točke v sredinskem pasu uredimo po y komponenti</a:t>
            </a:r>
          </a:p>
          <a:p>
            <a:r>
              <a:rPr lang="sl-SI" dirty="0" smtClean="0"/>
              <a:t>Omejimo jih s krožnicami z radijem d</a:t>
            </a:r>
            <a:endParaRPr lang="sl-SI" dirty="0"/>
          </a:p>
        </p:txBody>
      </p:sp>
      <p:pic>
        <p:nvPicPr>
          <p:cNvPr id="4" name="Picture 3" descr="ravnina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1500174"/>
            <a:ext cx="7215238" cy="491200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714356"/>
            <a:ext cx="8229600" cy="4389120"/>
          </a:xfrm>
        </p:spPr>
        <p:txBody>
          <a:bodyPr/>
          <a:lstStyle/>
          <a:p>
            <a:r>
              <a:rPr lang="sl-SI" dirty="0" smtClean="0"/>
              <a:t>Okoli trenutne točke omejimo območje s pravokotnikom 2d x d</a:t>
            </a:r>
          </a:p>
          <a:p>
            <a:r>
              <a:rPr lang="sl-SI" dirty="0" smtClean="0"/>
              <a:t>Preverimo le naslednjih 5 točk</a:t>
            </a:r>
            <a:endParaRPr lang="sl-SI" dirty="0"/>
          </a:p>
        </p:txBody>
      </p:sp>
      <p:pic>
        <p:nvPicPr>
          <p:cNvPr id="4" name="Picture 3" descr="Par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84" y="1428736"/>
            <a:ext cx="2714644" cy="3569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596" y="5786454"/>
            <a:ext cx="6773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Dokaz: </a:t>
            </a:r>
            <a:r>
              <a:rPr lang="sl-SI" dirty="0" smtClean="0">
                <a:hlinkClick r:id="rId3"/>
              </a:rPr>
              <a:t>http://www.cs.mcgill.ca/~cs251/ClosestPair/proofbox.html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Viri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>
              <a:hlinkClick r:id="rId2"/>
            </a:endParaRPr>
          </a:p>
          <a:p>
            <a:endParaRPr lang="sl-SI" dirty="0" smtClean="0">
              <a:hlinkClick r:id="rId2"/>
            </a:endParaRPr>
          </a:p>
          <a:p>
            <a:r>
              <a:rPr lang="sl-SI" dirty="0" smtClean="0">
                <a:hlinkClick r:id="rId2"/>
              </a:rPr>
              <a:t>http://www2.nauk.si/materials/546/out-957406/index.html#state=1</a:t>
            </a:r>
          </a:p>
          <a:p>
            <a:r>
              <a:rPr lang="sl-SI" dirty="0" smtClean="0">
                <a:hlinkClick r:id="rId3"/>
              </a:rPr>
              <a:t>http://www.cs.mcgill.ca/~cs251/ClosestPair/proofbox.html</a:t>
            </a:r>
            <a:endParaRPr lang="sl-SI" dirty="0" smtClean="0"/>
          </a:p>
          <a:p>
            <a:r>
              <a:rPr lang="sl-SI" dirty="0" smtClean="0">
                <a:hlinkClick r:id="rId4"/>
              </a:rPr>
              <a:t>http://www.monitor.si/clanek/cipi-v-treh-razseznostih/157840/</a:t>
            </a: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dirty="0" smtClean="0"/>
              <a:t>Motivacija</a:t>
            </a:r>
            <a:endParaRPr lang="sl-SI" dirty="0"/>
          </a:p>
        </p:txBody>
      </p:sp>
      <p:pic>
        <p:nvPicPr>
          <p:cNvPr id="4" name="Content Placeholder 3" descr="sadovnja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4560" y="2346801"/>
            <a:ext cx="4754880" cy="35661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Podatki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68733"/>
          </a:xfrm>
        </p:spPr>
        <p:txBody>
          <a:bodyPr/>
          <a:lstStyle/>
          <a:p>
            <a:r>
              <a:rPr lang="sl-SI" i="1" dirty="0" smtClean="0"/>
              <a:t>n</a:t>
            </a:r>
            <a:r>
              <a:rPr lang="sl-SI" dirty="0" smtClean="0"/>
              <a:t> točk v ravnini</a:t>
            </a:r>
          </a:p>
          <a:p>
            <a:r>
              <a:rPr lang="sl-SI" i="1" dirty="0" smtClean="0"/>
              <a:t>t</a:t>
            </a:r>
            <a:r>
              <a:rPr lang="sl-SI" i="1" baseline="-25000" dirty="0" smtClean="0"/>
              <a:t>i</a:t>
            </a:r>
            <a:r>
              <a:rPr lang="sl-SI" i="1" dirty="0" smtClean="0"/>
              <a:t> = (x</a:t>
            </a:r>
            <a:r>
              <a:rPr lang="sl-SI" i="1" baseline="-25000" dirty="0" smtClean="0"/>
              <a:t>i </a:t>
            </a:r>
            <a:r>
              <a:rPr lang="sl-SI" i="1" dirty="0" smtClean="0"/>
              <a:t>, y</a:t>
            </a:r>
            <a:r>
              <a:rPr lang="sl-SI" i="1" baseline="-25000" dirty="0" smtClean="0"/>
              <a:t>i </a:t>
            </a:r>
            <a:r>
              <a:rPr lang="sl-SI" i="1" dirty="0" smtClean="0"/>
              <a:t>)</a:t>
            </a:r>
          </a:p>
          <a:p>
            <a:r>
              <a:rPr lang="sl-SI" dirty="0" smtClean="0"/>
              <a:t>Evklidska razdalja: </a:t>
            </a:r>
            <a:r>
              <a:rPr lang="sl-SI" i="1" dirty="0" smtClean="0"/>
              <a:t>d(t</a:t>
            </a:r>
            <a:r>
              <a:rPr lang="sl-SI" i="1" baseline="-25000" dirty="0" smtClean="0"/>
              <a:t>i </a:t>
            </a:r>
            <a:r>
              <a:rPr lang="sl-SI" i="1" dirty="0" smtClean="0"/>
              <a:t>, t</a:t>
            </a:r>
            <a:r>
              <a:rPr lang="sl-SI" i="1" baseline="-25000" dirty="0" smtClean="0"/>
              <a:t>j </a:t>
            </a:r>
            <a:r>
              <a:rPr lang="sl-SI" i="1" dirty="0" smtClean="0"/>
              <a:t>) = </a:t>
            </a:r>
            <a:r>
              <a:rPr lang="sl-SI" dirty="0" smtClean="0"/>
              <a:t> </a:t>
            </a:r>
          </a:p>
          <a:p>
            <a:r>
              <a:rPr lang="sl-SI" dirty="0" smtClean="0"/>
              <a:t>Iščemo taka </a:t>
            </a:r>
            <a:r>
              <a:rPr lang="sl-SI" i="1" dirty="0" smtClean="0"/>
              <a:t>i</a:t>
            </a:r>
            <a:r>
              <a:rPr lang="sl-SI" dirty="0" smtClean="0"/>
              <a:t> in </a:t>
            </a:r>
            <a:r>
              <a:rPr lang="sl-SI" i="1" dirty="0" smtClean="0"/>
              <a:t>j</a:t>
            </a:r>
            <a:r>
              <a:rPr lang="sl-SI" dirty="0" smtClean="0"/>
              <a:t>, da bo </a:t>
            </a:r>
            <a:r>
              <a:rPr lang="sl-SI" i="1" dirty="0" smtClean="0"/>
              <a:t>d(t</a:t>
            </a:r>
            <a:r>
              <a:rPr lang="sl-SI" i="1" baseline="-25000" dirty="0" smtClean="0"/>
              <a:t>i </a:t>
            </a:r>
            <a:r>
              <a:rPr lang="sl-SI" i="1" dirty="0" smtClean="0"/>
              <a:t>, t</a:t>
            </a:r>
            <a:r>
              <a:rPr lang="sl-SI" i="1" baseline="-25000" dirty="0" smtClean="0"/>
              <a:t>j </a:t>
            </a:r>
            <a:r>
              <a:rPr lang="sl-SI" i="1" dirty="0" smtClean="0"/>
              <a:t>) </a:t>
            </a:r>
            <a:r>
              <a:rPr lang="sl-SI" dirty="0" smtClean="0"/>
              <a:t>najmanjša</a:t>
            </a:r>
            <a:endParaRPr lang="sl-SI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3286124"/>
            <a:ext cx="2316095" cy="571504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Točke v ravnini</a:t>
            </a:r>
            <a:endParaRPr lang="sl-SI" dirty="0"/>
          </a:p>
        </p:txBody>
      </p:sp>
      <p:pic>
        <p:nvPicPr>
          <p:cNvPr id="4" name="Content Placeholder 3" descr="dacipf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6915" y="1717325"/>
            <a:ext cx="6875548" cy="46807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r>
              <a:rPr lang="sl-SI" dirty="0" smtClean="0"/>
              <a:t>Primerjamo vse razdalje:          primerjanj – </a:t>
            </a:r>
            <a:r>
              <a:rPr lang="sl-SI" i="1" dirty="0"/>
              <a:t>O(n</a:t>
            </a:r>
            <a:r>
              <a:rPr lang="sl-SI" i="1" baseline="30000" dirty="0"/>
              <a:t>2</a:t>
            </a:r>
            <a:r>
              <a:rPr lang="sl-SI" i="1" dirty="0" smtClean="0"/>
              <a:t>)</a:t>
            </a:r>
          </a:p>
          <a:p>
            <a:r>
              <a:rPr lang="sl-SI" dirty="0" smtClean="0"/>
              <a:t>Kaj če imamo milijon točk?</a:t>
            </a:r>
          </a:p>
        </p:txBody>
      </p:sp>
      <p:pic>
        <p:nvPicPr>
          <p:cNvPr id="6" name="Picture 5" descr="51c0d009ce395ff9330000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934" y="1962573"/>
            <a:ext cx="4210068" cy="4895427"/>
          </a:xfrm>
          <a:prstGeom prst="rect">
            <a:avLst/>
          </a:prstGeom>
        </p:spPr>
      </p:pic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785794"/>
            <a:ext cx="642942" cy="4173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/>
              <a:t>Deli in vladaj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r>
              <a:rPr lang="sl-SI" dirty="0" smtClean="0"/>
              <a:t>Razdelimo na podprobleme</a:t>
            </a:r>
          </a:p>
          <a:p>
            <a:r>
              <a:rPr lang="sl-SI" dirty="0" smtClean="0"/>
              <a:t>Združimo rešitve </a:t>
            </a:r>
          </a:p>
          <a:p>
            <a:r>
              <a:rPr lang="sl-SI" i="1" dirty="0" smtClean="0"/>
              <a:t>O(n logn)</a:t>
            </a:r>
          </a:p>
          <a:p>
            <a:endParaRPr lang="sl-SI" i="1" dirty="0" smtClean="0"/>
          </a:p>
          <a:p>
            <a:pPr>
              <a:buNone/>
            </a:pPr>
            <a:r>
              <a:rPr lang="sl-SI" dirty="0" smtClean="0"/>
              <a:t>Vrnimo se na naš primer: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4389120"/>
          </a:xfrm>
        </p:spPr>
        <p:txBody>
          <a:bodyPr/>
          <a:lstStyle/>
          <a:p>
            <a:r>
              <a:rPr lang="sl-SI" dirty="0" smtClean="0"/>
              <a:t>Točke uredimo po x koordinati</a:t>
            </a:r>
          </a:p>
          <a:p>
            <a:r>
              <a:rPr lang="sl-SI" dirty="0" smtClean="0"/>
              <a:t>Razdelimo:</a:t>
            </a:r>
          </a:p>
          <a:p>
            <a:endParaRPr lang="sl-SI" dirty="0"/>
          </a:p>
          <a:p>
            <a:endParaRPr lang="sl-SI" dirty="0"/>
          </a:p>
        </p:txBody>
      </p:sp>
      <p:pic>
        <p:nvPicPr>
          <p:cNvPr id="4" name="Picture 3" descr="dacipf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1142984"/>
            <a:ext cx="7858180" cy="5349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sl-SI" dirty="0" smtClean="0"/>
              <a:t>d = min(D, L)</a:t>
            </a:r>
          </a:p>
          <a:p>
            <a:endParaRPr lang="sl-SI" dirty="0"/>
          </a:p>
          <a:p>
            <a:endParaRPr lang="sl-SI" dirty="0"/>
          </a:p>
        </p:txBody>
      </p:sp>
      <p:pic>
        <p:nvPicPr>
          <p:cNvPr id="5" name="Picture 4" descr="dacipf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1000107"/>
            <a:ext cx="7643866" cy="52038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357166"/>
            <a:ext cx="8229600" cy="5411807"/>
          </a:xfrm>
        </p:spPr>
        <p:txBody>
          <a:bodyPr/>
          <a:lstStyle/>
          <a:p>
            <a:r>
              <a:rPr lang="sl-SI" dirty="0" smtClean="0"/>
              <a:t>Ali je d končna rešitev?</a:t>
            </a:r>
          </a:p>
          <a:p>
            <a:r>
              <a:rPr lang="sl-SI" dirty="0" smtClean="0"/>
              <a:t>Preveriti moramo, če kakšni točki čez mejo ležita bližje kot je razdalja d</a:t>
            </a:r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</p:txBody>
      </p:sp>
      <p:pic>
        <p:nvPicPr>
          <p:cNvPr id="4" name="Picture 3" descr="ParNajblizjihTock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1643049"/>
            <a:ext cx="7500990" cy="51065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1723</TotalTime>
  <Words>159</Words>
  <Application>Microsoft Office PowerPoint</Application>
  <PresentationFormat>On-screen Show (4:3)</PresentationFormat>
  <Paragraphs>37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Iskanje najbližjega para točk v ravnini</vt:lpstr>
      <vt:lpstr>Motivacija</vt:lpstr>
      <vt:lpstr>Podatki</vt:lpstr>
      <vt:lpstr>Točke v ravnini</vt:lpstr>
      <vt:lpstr>Slide 5</vt:lpstr>
      <vt:lpstr>Deli in vladaj</vt:lpstr>
      <vt:lpstr>Slide 7</vt:lpstr>
      <vt:lpstr>Slide 8</vt:lpstr>
      <vt:lpstr>Slide 9</vt:lpstr>
      <vt:lpstr>Slide 10</vt:lpstr>
      <vt:lpstr>Slide 11</vt:lpstr>
      <vt:lpstr>Viri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najbližjih točk v ravnini</dc:title>
  <dc:creator>Vlado</dc:creator>
  <cp:lastModifiedBy>Vlado</cp:lastModifiedBy>
  <cp:revision>72</cp:revision>
  <dcterms:created xsi:type="dcterms:W3CDTF">2016-12-29T11:20:29Z</dcterms:created>
  <dcterms:modified xsi:type="dcterms:W3CDTF">2017-01-10T23:50:26Z</dcterms:modified>
</cp:coreProperties>
</file>