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3" r:id="rId4"/>
    <p:sldId id="265" r:id="rId5"/>
    <p:sldId id="262" r:id="rId6"/>
    <p:sldId id="260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1/12/2017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1/12/2017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1/12/2017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6" y="2432398"/>
            <a:ext cx="8361229" cy="2098226"/>
          </a:xfrm>
        </p:spPr>
        <p:txBody>
          <a:bodyPr/>
          <a:lstStyle/>
          <a:p>
            <a:r>
              <a:rPr lang="sl-SI" dirty="0" smtClean="0"/>
              <a:t>OPTIMALNO </a:t>
            </a:r>
            <a:r>
              <a:rPr lang="sl-SI" dirty="0"/>
              <a:t>RAZVRŠČANJE POSLOV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5" y="4767648"/>
            <a:ext cx="6831673" cy="435417"/>
          </a:xfrm>
        </p:spPr>
        <p:txBody>
          <a:bodyPr>
            <a:normAutofit fontScale="92500" lnSpcReduction="10000"/>
          </a:bodyPr>
          <a:lstStyle/>
          <a:p>
            <a:r>
              <a:rPr lang="sl-SI" dirty="0"/>
              <a:t>Coffman – G</a:t>
            </a:r>
            <a:r>
              <a:rPr lang="sl-SI" dirty="0" smtClean="0"/>
              <a:t>rahamov </a:t>
            </a:r>
            <a:r>
              <a:rPr lang="sl-SI" dirty="0"/>
              <a:t>algoritem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098197" y="5222380"/>
            <a:ext cx="6831673" cy="4354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Franklin Gothic Book" panose="020B0503020102020204" pitchFamily="34" charset="0"/>
              <a:buNone/>
              <a:defRPr sz="23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sl-SI" sz="1800" dirty="0" smtClean="0"/>
              <a:t>Anže Mlakar</a:t>
            </a:r>
            <a:endParaRPr lang="sl-SI" sz="1800" dirty="0"/>
          </a:p>
        </p:txBody>
      </p:sp>
    </p:spTree>
    <p:extLst>
      <p:ext uri="{BB962C8B-B14F-4D97-AF65-F5344CB8AC3E}">
        <p14:creationId xmlns:p14="http://schemas.microsoft.com/office/powerpoint/2010/main" val="2742497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531" y="-1"/>
            <a:ext cx="11420135" cy="6272011"/>
          </a:xfrm>
        </p:spPr>
      </p:pic>
    </p:spTree>
    <p:extLst>
      <p:ext uri="{BB962C8B-B14F-4D97-AF65-F5344CB8AC3E}">
        <p14:creationId xmlns:p14="http://schemas.microsoft.com/office/powerpoint/2010/main" val="2050379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775" y="0"/>
            <a:ext cx="11443586" cy="6284890"/>
          </a:xfrm>
        </p:spPr>
      </p:pic>
    </p:spTree>
    <p:extLst>
      <p:ext uri="{BB962C8B-B14F-4D97-AF65-F5344CB8AC3E}">
        <p14:creationId xmlns:p14="http://schemas.microsoft.com/office/powerpoint/2010/main" val="3276193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785610"/>
            <a:ext cx="9601200" cy="50817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3600" dirty="0" smtClean="0"/>
              <a:t>[Načrt, Uvod, Pomožne funkcije, Class, Seminarska naloga, Program, Predstavitev]</a:t>
            </a:r>
          </a:p>
          <a:p>
            <a:endParaRPr lang="sl-SI" sz="3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7464117"/>
              </p:ext>
            </p:extLst>
          </p:nvPr>
        </p:nvGraphicFramePr>
        <p:xfrm>
          <a:off x="1371600" y="2833352"/>
          <a:ext cx="9601200" cy="23825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0300"/>
                <a:gridCol w="2400300"/>
                <a:gridCol w="2400300"/>
                <a:gridCol w="2400300"/>
              </a:tblGrid>
              <a:tr h="794197">
                <a:tc>
                  <a:txBody>
                    <a:bodyPr/>
                    <a:lstStyle/>
                    <a:p>
                      <a:r>
                        <a:rPr lang="sl-SI" sz="4000" dirty="0" smtClean="0"/>
                        <a:t>Načrt</a:t>
                      </a:r>
                      <a:endParaRPr lang="sl-SI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</a:tr>
              <a:tr h="794197"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</a:tr>
              <a:tr h="794197"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834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785610"/>
            <a:ext cx="9601200" cy="50817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3600" dirty="0" smtClean="0"/>
              <a:t>[Uvod, Pomožne funkcije, Class, Seminarska naloga, Program, Predstavitev]</a:t>
            </a:r>
          </a:p>
          <a:p>
            <a:endParaRPr lang="sl-SI" sz="3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105788"/>
              </p:ext>
            </p:extLst>
          </p:nvPr>
        </p:nvGraphicFramePr>
        <p:xfrm>
          <a:off x="1371600" y="2833352"/>
          <a:ext cx="9601200" cy="26551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0300"/>
                <a:gridCol w="2400300"/>
                <a:gridCol w="2400300"/>
                <a:gridCol w="2400300"/>
              </a:tblGrid>
              <a:tr h="794197">
                <a:tc>
                  <a:txBody>
                    <a:bodyPr/>
                    <a:lstStyle/>
                    <a:p>
                      <a:r>
                        <a:rPr lang="sl-SI" sz="4000" dirty="0" smtClean="0"/>
                        <a:t>Načrt</a:t>
                      </a:r>
                      <a:endParaRPr lang="sl-SI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4000" dirty="0" smtClean="0"/>
                        <a:t>Uvod</a:t>
                      </a:r>
                      <a:endParaRPr lang="sl-SI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sz="4000"/>
                    </a:p>
                  </a:txBody>
                  <a:tcPr/>
                </a:tc>
              </a:tr>
              <a:tr h="794197">
                <a:tc>
                  <a:txBody>
                    <a:bodyPr/>
                    <a:lstStyle/>
                    <a:p>
                      <a:endParaRPr lang="sl-SI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3200" dirty="0" smtClean="0"/>
                        <a:t>Pomožne funkcije</a:t>
                      </a:r>
                      <a:endParaRPr lang="sl-SI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sz="4000"/>
                    </a:p>
                  </a:txBody>
                  <a:tcPr/>
                </a:tc>
              </a:tr>
              <a:tr h="794197">
                <a:tc>
                  <a:txBody>
                    <a:bodyPr/>
                    <a:lstStyle/>
                    <a:p>
                      <a:endParaRPr lang="sl-SI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4000" dirty="0" smtClean="0"/>
                        <a:t>Class</a:t>
                      </a:r>
                      <a:endParaRPr lang="sl-SI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sz="4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5505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785610"/>
            <a:ext cx="9601200" cy="50817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3600" dirty="0" smtClean="0"/>
              <a:t>[Seminarska naloga, Program, Predstavitev]</a:t>
            </a:r>
          </a:p>
          <a:p>
            <a:endParaRPr lang="sl-SI" sz="3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2598062"/>
              </p:ext>
            </p:extLst>
          </p:nvPr>
        </p:nvGraphicFramePr>
        <p:xfrm>
          <a:off x="1371600" y="2833352"/>
          <a:ext cx="9601200" cy="29277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0300"/>
                <a:gridCol w="2400300"/>
                <a:gridCol w="2400300"/>
                <a:gridCol w="2400300"/>
              </a:tblGrid>
              <a:tr h="794197">
                <a:tc>
                  <a:txBody>
                    <a:bodyPr/>
                    <a:lstStyle/>
                    <a:p>
                      <a:r>
                        <a:rPr lang="sl-SI" sz="4000" dirty="0" smtClean="0"/>
                        <a:t>Načrt</a:t>
                      </a:r>
                      <a:endParaRPr lang="sl-SI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4000" dirty="0" smtClean="0"/>
                        <a:t>Uvod</a:t>
                      </a:r>
                      <a:endParaRPr lang="sl-SI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3200" dirty="0" smtClean="0"/>
                        <a:t>Seminarska naloga</a:t>
                      </a:r>
                      <a:endParaRPr lang="sl-SI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sz="4000"/>
                    </a:p>
                  </a:txBody>
                  <a:tcPr/>
                </a:tc>
              </a:tr>
              <a:tr h="794197">
                <a:tc>
                  <a:txBody>
                    <a:bodyPr/>
                    <a:lstStyle/>
                    <a:p>
                      <a:endParaRPr lang="sl-SI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3200" dirty="0" smtClean="0"/>
                        <a:t>Pomožne funkcije</a:t>
                      </a:r>
                      <a:endParaRPr lang="sl-SI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4000" dirty="0" smtClean="0"/>
                        <a:t>Program</a:t>
                      </a:r>
                      <a:endParaRPr lang="sl-SI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sz="4000"/>
                    </a:p>
                  </a:txBody>
                  <a:tcPr/>
                </a:tc>
              </a:tr>
              <a:tr h="794197">
                <a:tc>
                  <a:txBody>
                    <a:bodyPr/>
                    <a:lstStyle/>
                    <a:p>
                      <a:endParaRPr lang="sl-SI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4000" dirty="0" smtClean="0"/>
                        <a:t>Class</a:t>
                      </a:r>
                      <a:endParaRPr lang="sl-SI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sz="4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406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785610"/>
            <a:ext cx="9601200" cy="50817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3600" dirty="0" smtClean="0"/>
              <a:t>[Predstavitev]</a:t>
            </a:r>
          </a:p>
          <a:p>
            <a:endParaRPr lang="sl-SI" sz="3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2795606"/>
              </p:ext>
            </p:extLst>
          </p:nvPr>
        </p:nvGraphicFramePr>
        <p:xfrm>
          <a:off x="1371600" y="2833352"/>
          <a:ext cx="9601200" cy="29277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0300"/>
                <a:gridCol w="2400300"/>
                <a:gridCol w="2400300"/>
                <a:gridCol w="2400300"/>
              </a:tblGrid>
              <a:tr h="794197">
                <a:tc>
                  <a:txBody>
                    <a:bodyPr/>
                    <a:lstStyle/>
                    <a:p>
                      <a:r>
                        <a:rPr lang="sl-SI" sz="4000" dirty="0" smtClean="0"/>
                        <a:t>Načrt</a:t>
                      </a:r>
                      <a:endParaRPr lang="sl-SI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4000" dirty="0" smtClean="0"/>
                        <a:t>Uvod</a:t>
                      </a:r>
                      <a:endParaRPr lang="sl-SI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3200" dirty="0" smtClean="0"/>
                        <a:t>Seminarska naloga</a:t>
                      </a:r>
                      <a:endParaRPr lang="sl-SI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3200" dirty="0" smtClean="0"/>
                        <a:t>Predstavitev</a:t>
                      </a:r>
                      <a:endParaRPr lang="sl-SI" sz="3200" dirty="0"/>
                    </a:p>
                  </a:txBody>
                  <a:tcPr/>
                </a:tc>
              </a:tr>
              <a:tr h="794197">
                <a:tc>
                  <a:txBody>
                    <a:bodyPr/>
                    <a:lstStyle/>
                    <a:p>
                      <a:endParaRPr lang="sl-SI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3200" dirty="0" smtClean="0"/>
                        <a:t>Pomožne funkcije</a:t>
                      </a:r>
                      <a:endParaRPr lang="sl-SI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4000" dirty="0" smtClean="0"/>
                        <a:t>Program</a:t>
                      </a:r>
                      <a:endParaRPr lang="sl-SI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sz="4000"/>
                    </a:p>
                  </a:txBody>
                  <a:tcPr/>
                </a:tc>
              </a:tr>
              <a:tr h="794197">
                <a:tc>
                  <a:txBody>
                    <a:bodyPr/>
                    <a:lstStyle/>
                    <a:p>
                      <a:endParaRPr lang="sl-SI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4000" dirty="0" smtClean="0"/>
                        <a:t>Class</a:t>
                      </a:r>
                      <a:endParaRPr lang="sl-SI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sz="4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3830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439" y="437881"/>
            <a:ext cx="11103561" cy="6098146"/>
          </a:xfrm>
        </p:spPr>
      </p:pic>
    </p:spTree>
    <p:extLst>
      <p:ext uri="{BB962C8B-B14F-4D97-AF65-F5344CB8AC3E}">
        <p14:creationId xmlns:p14="http://schemas.microsoft.com/office/powerpoint/2010/main" val="1702616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Primeri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Izvajanje projekta</a:t>
            </a:r>
          </a:p>
          <a:p>
            <a:r>
              <a:rPr lang="sl-SI" dirty="0" smtClean="0"/>
              <a:t>Tovarniška izdelava</a:t>
            </a:r>
          </a:p>
          <a:p>
            <a:r>
              <a:rPr lang="sl-SI" dirty="0" smtClean="0"/>
              <a:t>Lepo obarvani grafi</a:t>
            </a:r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5292" y="3826032"/>
            <a:ext cx="4475240" cy="289492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9689" y="293678"/>
            <a:ext cx="3131285" cy="3140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264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Izvajanje projekta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3 študenti</a:t>
            </a:r>
          </a:p>
          <a:p>
            <a:r>
              <a:rPr lang="sl-SI" dirty="0" smtClean="0"/>
              <a:t>Seminarska naloga</a:t>
            </a:r>
          </a:p>
          <a:p>
            <a:pPr lvl="1"/>
            <a:r>
              <a:rPr lang="sl-SI" dirty="0" smtClean="0"/>
              <a:t>Uvod</a:t>
            </a:r>
          </a:p>
          <a:p>
            <a:pPr lvl="1"/>
            <a:r>
              <a:rPr lang="sl-SI" dirty="0" smtClean="0"/>
              <a:t>Seminarska naloga</a:t>
            </a:r>
          </a:p>
          <a:p>
            <a:r>
              <a:rPr lang="sl-SI" dirty="0" smtClean="0"/>
              <a:t>Program v Pythonu </a:t>
            </a:r>
          </a:p>
          <a:p>
            <a:pPr lvl="1"/>
            <a:r>
              <a:rPr lang="sl-SI" dirty="0" smtClean="0"/>
              <a:t>Pomožne funkcije</a:t>
            </a:r>
          </a:p>
          <a:p>
            <a:pPr lvl="1"/>
            <a:r>
              <a:rPr lang="sl-SI" dirty="0" smtClean="0"/>
              <a:t>Class</a:t>
            </a:r>
          </a:p>
          <a:p>
            <a:pPr lvl="1"/>
            <a:r>
              <a:rPr lang="sl-SI" dirty="0" smtClean="0"/>
              <a:t>Program</a:t>
            </a:r>
          </a:p>
          <a:p>
            <a:r>
              <a:rPr lang="sl-SI" dirty="0" smtClean="0"/>
              <a:t>Predstavitev</a:t>
            </a:r>
          </a:p>
        </p:txBody>
      </p:sp>
    </p:spTree>
    <p:extLst>
      <p:ext uri="{BB962C8B-B14F-4D97-AF65-F5344CB8AC3E}">
        <p14:creationId xmlns:p14="http://schemas.microsoft.com/office/powerpoint/2010/main" val="4216347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853" y="0"/>
            <a:ext cx="11432147" cy="6278608"/>
          </a:xfrm>
        </p:spPr>
      </p:pic>
    </p:spTree>
    <p:extLst>
      <p:ext uri="{BB962C8B-B14F-4D97-AF65-F5344CB8AC3E}">
        <p14:creationId xmlns:p14="http://schemas.microsoft.com/office/powerpoint/2010/main" val="1467917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896" y="-1"/>
            <a:ext cx="11467036" cy="6297769"/>
          </a:xfrm>
        </p:spPr>
      </p:pic>
    </p:spTree>
    <p:extLst>
      <p:ext uri="{BB962C8B-B14F-4D97-AF65-F5344CB8AC3E}">
        <p14:creationId xmlns:p14="http://schemas.microsoft.com/office/powerpoint/2010/main" val="1772810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775" y="-1"/>
            <a:ext cx="11513936" cy="6323527"/>
          </a:xfrm>
        </p:spPr>
      </p:pic>
    </p:spTree>
    <p:extLst>
      <p:ext uri="{BB962C8B-B14F-4D97-AF65-F5344CB8AC3E}">
        <p14:creationId xmlns:p14="http://schemas.microsoft.com/office/powerpoint/2010/main" val="2386722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895" y="-1"/>
            <a:ext cx="11467036" cy="6297769"/>
          </a:xfrm>
        </p:spPr>
      </p:pic>
    </p:spTree>
    <p:extLst>
      <p:ext uri="{BB962C8B-B14F-4D97-AF65-F5344CB8AC3E}">
        <p14:creationId xmlns:p14="http://schemas.microsoft.com/office/powerpoint/2010/main" val="4223150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896" y="-1"/>
            <a:ext cx="11513936" cy="6323527"/>
          </a:xfrm>
        </p:spPr>
      </p:pic>
    </p:spTree>
    <p:extLst>
      <p:ext uri="{BB962C8B-B14F-4D97-AF65-F5344CB8AC3E}">
        <p14:creationId xmlns:p14="http://schemas.microsoft.com/office/powerpoint/2010/main" val="3572273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896" y="0"/>
            <a:ext cx="11490486" cy="6310648"/>
          </a:xfrm>
        </p:spPr>
      </p:pic>
    </p:spTree>
    <p:extLst>
      <p:ext uri="{BB962C8B-B14F-4D97-AF65-F5344CB8AC3E}">
        <p14:creationId xmlns:p14="http://schemas.microsoft.com/office/powerpoint/2010/main" val="2002790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2751</TotalTime>
  <Words>100</Words>
  <Application>Microsoft Office PowerPoint</Application>
  <PresentationFormat>Widescreen</PresentationFormat>
  <Paragraphs>39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Franklin Gothic Book</vt:lpstr>
      <vt:lpstr>Crop</vt:lpstr>
      <vt:lpstr>OPTIMALNO RAZVRŠČANJE POSLOV</vt:lpstr>
      <vt:lpstr>Primeri</vt:lpstr>
      <vt:lpstr>Izvajanje projekta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OPTIMALNO RAZVRŠČANJE POSLOV</dc:title>
  <dc:creator>erika1</dc:creator>
  <cp:lastModifiedBy>erika1</cp:lastModifiedBy>
  <cp:revision>17</cp:revision>
  <dcterms:created xsi:type="dcterms:W3CDTF">2017-01-09T07:42:54Z</dcterms:created>
  <dcterms:modified xsi:type="dcterms:W3CDTF">2017-01-12T01:03:56Z</dcterms:modified>
</cp:coreProperties>
</file>