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64" r:id="rId5"/>
    <p:sldId id="263" r:id="rId6"/>
    <p:sldId id="258" r:id="rId7"/>
    <p:sldId id="266" r:id="rId8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rednji slo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rednji slog 2 – poudarek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0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6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C76C4-11B9-427F-B535-48D6B10BE58C}" type="datetimeFigureOut">
              <a:rPr lang="sl-SI" smtClean="0"/>
              <a:t>1. 02. 2017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437425A-747E-4BE8-85D5-F622577C49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78548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C76C4-11B9-427F-B535-48D6B10BE58C}" type="datetimeFigureOut">
              <a:rPr lang="sl-SI" smtClean="0"/>
              <a:t>1. 02. 2017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437425A-747E-4BE8-85D5-F622577C49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71335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C76C4-11B9-427F-B535-48D6B10BE58C}" type="datetimeFigureOut">
              <a:rPr lang="sl-SI" smtClean="0"/>
              <a:t>1. 02. 2017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437425A-747E-4BE8-85D5-F622577C494E}" type="slidenum">
              <a:rPr lang="sl-SI" smtClean="0"/>
              <a:t>‹#›</a:t>
            </a:fld>
            <a:endParaRPr lang="sl-S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150059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C76C4-11B9-427F-B535-48D6B10BE58C}" type="datetimeFigureOut">
              <a:rPr lang="sl-SI" smtClean="0"/>
              <a:t>1. 02. 2017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437425A-747E-4BE8-85D5-F622577C49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809040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C76C4-11B9-427F-B535-48D6B10BE58C}" type="datetimeFigureOut">
              <a:rPr lang="sl-SI" smtClean="0"/>
              <a:t>1. 02. 2017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437425A-747E-4BE8-85D5-F622577C494E}" type="slidenum">
              <a:rPr lang="sl-SI" smtClean="0"/>
              <a:t>‹#›</a:t>
            </a:fld>
            <a:endParaRPr lang="sl-S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079386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C76C4-11B9-427F-B535-48D6B10BE58C}" type="datetimeFigureOut">
              <a:rPr lang="sl-SI" smtClean="0"/>
              <a:t>1. 02. 2017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437425A-747E-4BE8-85D5-F622577C49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401841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C76C4-11B9-427F-B535-48D6B10BE58C}" type="datetimeFigureOut">
              <a:rPr lang="sl-SI" smtClean="0"/>
              <a:t>1. 02. 2017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7425A-747E-4BE8-85D5-F622577C49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04587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C76C4-11B9-427F-B535-48D6B10BE58C}" type="datetimeFigureOut">
              <a:rPr lang="sl-SI" smtClean="0"/>
              <a:t>1. 02. 2017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7425A-747E-4BE8-85D5-F622577C49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51515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C76C4-11B9-427F-B535-48D6B10BE58C}" type="datetimeFigureOut">
              <a:rPr lang="sl-SI" smtClean="0"/>
              <a:t>1. 02. 2017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7425A-747E-4BE8-85D5-F622577C49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44306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C76C4-11B9-427F-B535-48D6B10BE58C}" type="datetimeFigureOut">
              <a:rPr lang="sl-SI" smtClean="0"/>
              <a:t>1. 02. 2017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437425A-747E-4BE8-85D5-F622577C49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9168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C76C4-11B9-427F-B535-48D6B10BE58C}" type="datetimeFigureOut">
              <a:rPr lang="sl-SI" smtClean="0"/>
              <a:t>1. 02. 2017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437425A-747E-4BE8-85D5-F622577C49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30142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C76C4-11B9-427F-B535-48D6B10BE58C}" type="datetimeFigureOut">
              <a:rPr lang="sl-SI" smtClean="0"/>
              <a:t>1. 02. 2017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437425A-747E-4BE8-85D5-F622577C49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22815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C76C4-11B9-427F-B535-48D6B10BE58C}" type="datetimeFigureOut">
              <a:rPr lang="sl-SI" smtClean="0"/>
              <a:t>1. 02. 2017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7425A-747E-4BE8-85D5-F622577C49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96196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C76C4-11B9-427F-B535-48D6B10BE58C}" type="datetimeFigureOut">
              <a:rPr lang="sl-SI" smtClean="0"/>
              <a:t>1. 02. 2017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7425A-747E-4BE8-85D5-F622577C49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17288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C76C4-11B9-427F-B535-48D6B10BE58C}" type="datetimeFigureOut">
              <a:rPr lang="sl-SI" smtClean="0"/>
              <a:t>1. 02. 2017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7425A-747E-4BE8-85D5-F622577C49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43855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C76C4-11B9-427F-B535-48D6B10BE58C}" type="datetimeFigureOut">
              <a:rPr lang="sl-SI" smtClean="0"/>
              <a:t>1. 02. 2017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437425A-747E-4BE8-85D5-F622577C49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87735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4C76C4-11B9-427F-B535-48D6B10BE58C}" type="datetimeFigureOut">
              <a:rPr lang="sl-SI" smtClean="0"/>
              <a:t>1. 02. 2017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437425A-747E-4BE8-85D5-F622577C49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26353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lideshare.net/KuoE0/acmicpc-dinics-algorithm" TargetMode="External"/><Relationship Id="rId2" Type="http://schemas.openxmlformats.org/officeDocument/2006/relationships/hyperlink" Target="https://en.wikipedia.org/wiki/Dinic's_algorith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s.tau.ac.il/~haimk/adv-alg-2013/dinic2013.pdf" TargetMode="External"/><Relationship Id="rId5" Type="http://schemas.openxmlformats.org/officeDocument/2006/relationships/hyperlink" Target="http://www2.nauk.si/materials/892/out-823383/index.html#state=1" TargetMode="External"/><Relationship Id="rId4" Type="http://schemas.openxmlformats.org/officeDocument/2006/relationships/hyperlink" Target="http://eprints.fri.uni-lj.si/1692/1/Velkavrh-1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l-SI" dirty="0"/>
              <a:t> </a:t>
            </a:r>
            <a:r>
              <a:rPr lang="sl-SI" dirty="0" err="1"/>
              <a:t>Dinitzov</a:t>
            </a:r>
            <a:r>
              <a:rPr lang="sl-SI" dirty="0"/>
              <a:t> algoritem za računanje maksimalnega pretoka v omrežju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37320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Problem</a:t>
            </a:r>
            <a:endParaRPr lang="sl-SI" dirty="0"/>
          </a:p>
        </p:txBody>
      </p:sp>
      <p:graphicFrame>
        <p:nvGraphicFramePr>
          <p:cNvPr id="5" name="Označba mesta vsebin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9357865"/>
              </p:ext>
            </p:extLst>
          </p:nvPr>
        </p:nvGraphicFramePr>
        <p:xfrm>
          <a:off x="2592925" y="2229135"/>
          <a:ext cx="8915400" cy="40792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457700">
                  <a:extLst>
                    <a:ext uri="{9D8B030D-6E8A-4147-A177-3AD203B41FA5}">
                      <a16:colId xmlns:a16="http://schemas.microsoft.com/office/drawing/2014/main" val="3987758749"/>
                    </a:ext>
                  </a:extLst>
                </a:gridCol>
                <a:gridCol w="4457700">
                  <a:extLst>
                    <a:ext uri="{9D8B030D-6E8A-4147-A177-3AD203B41FA5}">
                      <a16:colId xmlns:a16="http://schemas.microsoft.com/office/drawing/2014/main" val="31639562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Krajevne povezave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Število</a:t>
                      </a:r>
                      <a:r>
                        <a:rPr lang="sl-SI" baseline="0" dirty="0" smtClean="0"/>
                        <a:t> vagonov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79890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Murska Sobota → Ormož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20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49316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Murska Sobota → Gornja Radgona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20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7446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Ormož → Gornja Radgona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20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5143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Ormož → Ptuj 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15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87743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Gornja Radgona</a:t>
                      </a:r>
                      <a:r>
                        <a:rPr lang="sl-SI" baseline="0" dirty="0" smtClean="0"/>
                        <a:t> </a:t>
                      </a:r>
                      <a:r>
                        <a:rPr lang="sl-SI" dirty="0" smtClean="0"/>
                        <a:t>→ Ptuj 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8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14288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Gornja Radgona → Kidričevo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12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4467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Ptuj →</a:t>
                      </a:r>
                      <a:r>
                        <a:rPr lang="sl-SI" baseline="0" dirty="0" smtClean="0"/>
                        <a:t> </a:t>
                      </a:r>
                      <a:r>
                        <a:rPr lang="sl-SI" dirty="0" smtClean="0"/>
                        <a:t>Kidričevo 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13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16155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Ormož → Kidričevo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10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37269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Kidričevo → Celje 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18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7499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Ptuj → Celje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22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58790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9811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graphicFrame>
        <p:nvGraphicFramePr>
          <p:cNvPr id="5" name="Označba mesta vsebin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8993028"/>
              </p:ext>
            </p:extLst>
          </p:nvPr>
        </p:nvGraphicFramePr>
        <p:xfrm>
          <a:off x="2592924" y="147917"/>
          <a:ext cx="8409280" cy="6583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204640">
                  <a:extLst>
                    <a:ext uri="{9D8B030D-6E8A-4147-A177-3AD203B41FA5}">
                      <a16:colId xmlns:a16="http://schemas.microsoft.com/office/drawing/2014/main" val="2782697762"/>
                    </a:ext>
                  </a:extLst>
                </a:gridCol>
                <a:gridCol w="4204640">
                  <a:extLst>
                    <a:ext uri="{9D8B030D-6E8A-4147-A177-3AD203B41FA5}">
                      <a16:colId xmlns:a16="http://schemas.microsoft.com/office/drawing/2014/main" val="698671079"/>
                    </a:ext>
                  </a:extLst>
                </a:gridCol>
              </a:tblGrid>
              <a:tr h="317799">
                <a:tc>
                  <a:txBody>
                    <a:bodyPr/>
                    <a:lstStyle/>
                    <a:p>
                      <a:r>
                        <a:rPr lang="sl-SI" dirty="0" smtClean="0"/>
                        <a:t>Krajevne povezave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Število vagonov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6314284"/>
                  </a:ext>
                </a:extLst>
              </a:tr>
              <a:tr h="317799">
                <a:tc>
                  <a:txBody>
                    <a:bodyPr/>
                    <a:lstStyle/>
                    <a:p>
                      <a:r>
                        <a:rPr lang="sl-SI" dirty="0" smtClean="0"/>
                        <a:t>Murska</a:t>
                      </a:r>
                      <a:r>
                        <a:rPr lang="sl-SI" baseline="0" dirty="0" smtClean="0"/>
                        <a:t> Sobota </a:t>
                      </a:r>
                      <a:r>
                        <a:rPr lang="sl-SI" dirty="0" smtClean="0"/>
                        <a:t>→ Ljutomer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17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4039086"/>
                  </a:ext>
                </a:extLst>
              </a:tr>
              <a:tr h="317799">
                <a:tc>
                  <a:txBody>
                    <a:bodyPr/>
                    <a:lstStyle/>
                    <a:p>
                      <a:r>
                        <a:rPr lang="sl-SI" dirty="0" smtClean="0"/>
                        <a:t>Murska Sobota → Gornja Radgona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20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738655"/>
                  </a:ext>
                </a:extLst>
              </a:tr>
              <a:tr h="317799">
                <a:tc>
                  <a:txBody>
                    <a:bodyPr/>
                    <a:lstStyle/>
                    <a:p>
                      <a:r>
                        <a:rPr lang="sl-SI" dirty="0" smtClean="0"/>
                        <a:t>Murska Sobota → Ormož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20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8350592"/>
                  </a:ext>
                </a:extLst>
              </a:tr>
              <a:tr h="317799">
                <a:tc>
                  <a:txBody>
                    <a:bodyPr/>
                    <a:lstStyle/>
                    <a:p>
                      <a:r>
                        <a:rPr lang="sl-SI" dirty="0" smtClean="0"/>
                        <a:t>Ljutomer</a:t>
                      </a:r>
                      <a:r>
                        <a:rPr lang="sl-SI" baseline="0" dirty="0" smtClean="0"/>
                        <a:t> </a:t>
                      </a:r>
                      <a:r>
                        <a:rPr lang="sl-SI" dirty="0" smtClean="0"/>
                        <a:t>→ Ormož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14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6751843"/>
                  </a:ext>
                </a:extLst>
              </a:tr>
              <a:tr h="317799">
                <a:tc>
                  <a:txBody>
                    <a:bodyPr/>
                    <a:lstStyle/>
                    <a:p>
                      <a:r>
                        <a:rPr lang="sl-SI" dirty="0" smtClean="0"/>
                        <a:t>Ljutomer</a:t>
                      </a:r>
                      <a:r>
                        <a:rPr lang="sl-SI" baseline="0" dirty="0" smtClean="0"/>
                        <a:t> </a:t>
                      </a:r>
                      <a:r>
                        <a:rPr lang="sl-SI" dirty="0" smtClean="0"/>
                        <a:t>→ Gornja</a:t>
                      </a:r>
                      <a:r>
                        <a:rPr lang="sl-SI" baseline="0" dirty="0" smtClean="0"/>
                        <a:t> Radgona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8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8881460"/>
                  </a:ext>
                </a:extLst>
              </a:tr>
              <a:tr h="317799">
                <a:tc>
                  <a:txBody>
                    <a:bodyPr/>
                    <a:lstStyle/>
                    <a:p>
                      <a:r>
                        <a:rPr lang="sl-SI" dirty="0" smtClean="0"/>
                        <a:t>Ormož → Ptuj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15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686668"/>
                  </a:ext>
                </a:extLst>
              </a:tr>
              <a:tr h="317799">
                <a:tc>
                  <a:txBody>
                    <a:bodyPr/>
                    <a:lstStyle/>
                    <a:p>
                      <a:r>
                        <a:rPr lang="sl-SI" dirty="0" smtClean="0"/>
                        <a:t>Gornja Radgona → Kidričevo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12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2392528"/>
                  </a:ext>
                </a:extLst>
              </a:tr>
              <a:tr h="317799">
                <a:tc>
                  <a:txBody>
                    <a:bodyPr/>
                    <a:lstStyle/>
                    <a:p>
                      <a:r>
                        <a:rPr lang="sl-SI" dirty="0" smtClean="0"/>
                        <a:t>Ptuj → Maribor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5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9234179"/>
                  </a:ext>
                </a:extLst>
              </a:tr>
              <a:tr h="317799">
                <a:tc>
                  <a:txBody>
                    <a:bodyPr/>
                    <a:lstStyle/>
                    <a:p>
                      <a:r>
                        <a:rPr lang="sl-SI" dirty="0" smtClean="0"/>
                        <a:t>Kidričevo</a:t>
                      </a:r>
                      <a:r>
                        <a:rPr lang="sl-SI" baseline="0" dirty="0" smtClean="0"/>
                        <a:t> </a:t>
                      </a:r>
                      <a:r>
                        <a:rPr lang="sl-SI" dirty="0" smtClean="0"/>
                        <a:t>→ Maribor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4098461"/>
                  </a:ext>
                </a:extLst>
              </a:tr>
              <a:tr h="317799">
                <a:tc>
                  <a:txBody>
                    <a:bodyPr/>
                    <a:lstStyle/>
                    <a:p>
                      <a:r>
                        <a:rPr lang="sl-SI" dirty="0" smtClean="0"/>
                        <a:t>Ljutomer → Ptuj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4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5577903"/>
                  </a:ext>
                </a:extLst>
              </a:tr>
              <a:tr h="317799">
                <a:tc>
                  <a:txBody>
                    <a:bodyPr/>
                    <a:lstStyle/>
                    <a:p>
                      <a:r>
                        <a:rPr lang="sl-SI" dirty="0" smtClean="0"/>
                        <a:t>Ormož → Maribor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7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9955843"/>
                  </a:ext>
                </a:extLst>
              </a:tr>
              <a:tr h="317799">
                <a:tc>
                  <a:txBody>
                    <a:bodyPr/>
                    <a:lstStyle/>
                    <a:p>
                      <a:r>
                        <a:rPr lang="sl-SI" dirty="0" smtClean="0"/>
                        <a:t>Ljutomer → Kidričevo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13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971515"/>
                  </a:ext>
                </a:extLst>
              </a:tr>
              <a:tr h="317799">
                <a:tc>
                  <a:txBody>
                    <a:bodyPr/>
                    <a:lstStyle/>
                    <a:p>
                      <a:r>
                        <a:rPr lang="sl-SI" dirty="0" smtClean="0"/>
                        <a:t>Gornja Radgona → Maribor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2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9122081"/>
                  </a:ext>
                </a:extLst>
              </a:tr>
              <a:tr h="317799">
                <a:tc>
                  <a:txBody>
                    <a:bodyPr/>
                    <a:lstStyle/>
                    <a:p>
                      <a:r>
                        <a:rPr lang="sl-SI" dirty="0" smtClean="0"/>
                        <a:t>Maribor</a:t>
                      </a:r>
                      <a:r>
                        <a:rPr lang="sl-SI" baseline="0" dirty="0" smtClean="0"/>
                        <a:t> </a:t>
                      </a:r>
                      <a:r>
                        <a:rPr lang="sl-SI" dirty="0" smtClean="0"/>
                        <a:t>→ Celje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16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0219261"/>
                  </a:ext>
                </a:extLst>
              </a:tr>
              <a:tr h="317799">
                <a:tc>
                  <a:txBody>
                    <a:bodyPr/>
                    <a:lstStyle/>
                    <a:p>
                      <a:r>
                        <a:rPr lang="sl-SI" dirty="0" smtClean="0"/>
                        <a:t>Ptuj → Celje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22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885025"/>
                  </a:ext>
                </a:extLst>
              </a:tr>
              <a:tr h="317799">
                <a:tc>
                  <a:txBody>
                    <a:bodyPr/>
                    <a:lstStyle/>
                    <a:p>
                      <a:r>
                        <a:rPr lang="sl-SI" dirty="0" smtClean="0"/>
                        <a:t>Kidričevo → Celje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mtClean="0"/>
                        <a:t>18</a:t>
                      </a:r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2047371"/>
                  </a:ext>
                </a:extLst>
              </a:tr>
              <a:tr h="317799">
                <a:tc>
                  <a:txBody>
                    <a:bodyPr/>
                    <a:lstStyle/>
                    <a:p>
                      <a:r>
                        <a:rPr lang="sl-SI" dirty="0" smtClean="0"/>
                        <a:t>Ljutomer → Maribor 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Najmanjše možno število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23907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944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Primer v </a:t>
            </a:r>
            <a:r>
              <a:rPr lang="sl-SI" dirty="0" err="1" smtClean="0"/>
              <a:t>Wolfram</a:t>
            </a:r>
            <a:r>
              <a:rPr lang="sl-SI" dirty="0" smtClean="0"/>
              <a:t> </a:t>
            </a:r>
            <a:r>
              <a:rPr lang="sl-SI" dirty="0" err="1" smtClean="0"/>
              <a:t>Mathematici</a:t>
            </a:r>
            <a:endParaRPr lang="sl-SI" dirty="0"/>
          </a:p>
        </p:txBody>
      </p:sp>
      <p:pic>
        <p:nvPicPr>
          <p:cNvPr id="6" name="Označba mesta vsebine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0776" y="1331495"/>
            <a:ext cx="7556664" cy="5177715"/>
          </a:xfrm>
        </p:spPr>
      </p:pic>
    </p:spTree>
    <p:extLst>
      <p:ext uri="{BB962C8B-B14F-4D97-AF65-F5344CB8AC3E}">
        <p14:creationId xmlns:p14="http://schemas.microsoft.com/office/powerpoint/2010/main" val="385298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Psevdokoda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Nastavi vse pretoke na vrednost 0.</a:t>
            </a:r>
          </a:p>
          <a:p>
            <a:r>
              <a:rPr lang="sl-SI" dirty="0" smtClean="0"/>
              <a:t>Konstruiraj ravenski graf iz residualnega grafa. Če je razdalja do izvora do ponora neskončna (nista povezana) nehaj in vrni pretok.</a:t>
            </a:r>
          </a:p>
          <a:p>
            <a:r>
              <a:rPr lang="sl-SI" dirty="0" smtClean="0"/>
              <a:t>Najdi pretok blokiranja v ravenskem grafu</a:t>
            </a:r>
          </a:p>
          <a:p>
            <a:r>
              <a:rPr lang="sl-SI" dirty="0" smtClean="0"/>
              <a:t>Povečaj pretok za vse pretoke blokiranja in pojdi nazaj na drugi korak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38822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Uporaba maksimalnega pretoka 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Transport</a:t>
            </a:r>
          </a:p>
          <a:p>
            <a:r>
              <a:rPr lang="sl-SI" dirty="0" smtClean="0"/>
              <a:t>Kodiranju omrežja</a:t>
            </a:r>
          </a:p>
          <a:p>
            <a:r>
              <a:rPr lang="sl-SI" dirty="0" smtClean="0"/>
              <a:t>Hidravlični sistem</a:t>
            </a:r>
          </a:p>
          <a:p>
            <a:r>
              <a:rPr lang="sl-SI" dirty="0" smtClean="0"/>
              <a:t>Električnih vezjih</a:t>
            </a:r>
          </a:p>
          <a:p>
            <a:r>
              <a:rPr lang="sl-SI" dirty="0" smtClean="0"/>
              <a:t>Potovanja</a:t>
            </a:r>
          </a:p>
          <a:p>
            <a:r>
              <a:rPr lang="sl-SI" dirty="0" smtClean="0"/>
              <a:t>Urniki</a:t>
            </a:r>
          </a:p>
          <a:p>
            <a:r>
              <a:rPr lang="sl-SI" dirty="0" smtClean="0"/>
              <a:t>…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57777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Viri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hlinkClick r:id="rId2"/>
              </a:rPr>
              <a:t>https://</a:t>
            </a:r>
            <a:r>
              <a:rPr lang="sl-SI" smtClean="0">
                <a:hlinkClick r:id="rId2"/>
              </a:rPr>
              <a:t>en.wikipedia.org/wiki/Dinic's_algorithm</a:t>
            </a:r>
            <a:r>
              <a:rPr lang="sl-SI" smtClean="0"/>
              <a:t> </a:t>
            </a:r>
            <a:endParaRPr lang="sl-SI" dirty="0" smtClean="0"/>
          </a:p>
          <a:p>
            <a:r>
              <a:rPr lang="sl-SI" dirty="0">
                <a:hlinkClick r:id="rId3"/>
              </a:rPr>
              <a:t>http://</a:t>
            </a:r>
            <a:r>
              <a:rPr lang="sl-SI" dirty="0" smtClean="0">
                <a:hlinkClick r:id="rId3"/>
              </a:rPr>
              <a:t>www.slideshare.net/KuoE0/acmicpc-dinics-algorithm</a:t>
            </a:r>
            <a:r>
              <a:rPr lang="sl-SI" dirty="0" smtClean="0"/>
              <a:t> </a:t>
            </a:r>
            <a:endParaRPr lang="sl-SI" dirty="0"/>
          </a:p>
          <a:p>
            <a:r>
              <a:rPr lang="sl-SI" dirty="0" smtClean="0">
                <a:hlinkClick r:id="rId4"/>
              </a:rPr>
              <a:t>http</a:t>
            </a:r>
            <a:r>
              <a:rPr lang="sl-SI" dirty="0">
                <a:hlinkClick r:id="rId4"/>
              </a:rPr>
              <a:t>://</a:t>
            </a:r>
            <a:r>
              <a:rPr lang="sl-SI" dirty="0" smtClean="0">
                <a:hlinkClick r:id="rId4"/>
              </a:rPr>
              <a:t>eprints.fri.uni-lj.si/1692/1/Velkavrh-1.pdf</a:t>
            </a:r>
            <a:r>
              <a:rPr lang="sl-SI" dirty="0" smtClean="0"/>
              <a:t> </a:t>
            </a:r>
          </a:p>
          <a:p>
            <a:r>
              <a:rPr lang="sl-SI" dirty="0" smtClean="0">
                <a:hlinkClick r:id="rId5"/>
              </a:rPr>
              <a:t>http</a:t>
            </a:r>
            <a:r>
              <a:rPr lang="sl-SI" dirty="0">
                <a:hlinkClick r:id="rId5"/>
              </a:rPr>
              <a:t>://</a:t>
            </a:r>
            <a:r>
              <a:rPr lang="sl-SI" dirty="0" smtClean="0">
                <a:hlinkClick r:id="rId5"/>
              </a:rPr>
              <a:t>www2.nauk.si/materials/892/out-823383/index.html#state=1</a:t>
            </a:r>
            <a:r>
              <a:rPr lang="sl-SI" dirty="0" smtClean="0"/>
              <a:t> </a:t>
            </a:r>
            <a:endParaRPr lang="sl-SI" dirty="0"/>
          </a:p>
          <a:p>
            <a:r>
              <a:rPr lang="sl-SI" dirty="0" smtClean="0"/>
              <a:t>[</a:t>
            </a:r>
            <a:r>
              <a:rPr lang="sl-SI" dirty="0" smtClean="0">
                <a:hlinkClick r:id="rId6"/>
              </a:rPr>
              <a:t>http://www.cs.tau.ac.il/~haimk/adv-alg-2013/dinic2013.pdf</a:t>
            </a:r>
            <a:r>
              <a:rPr lang="sl-SI" dirty="0" smtClean="0"/>
              <a:t>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07092431"/>
      </p:ext>
    </p:extLst>
  </p:cSld>
  <p:clrMapOvr>
    <a:masterClrMapping/>
  </p:clrMapOvr>
</p:sld>
</file>

<file path=ppt/theme/theme1.xml><?xml version="1.0" encoding="utf-8"?>
<a:theme xmlns:a="http://schemas.openxmlformats.org/drawingml/2006/main" name="Šelest">
  <a:themeElements>
    <a:clrScheme name="Šelest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Šelest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Šelest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329</TotalTime>
  <Words>218</Words>
  <Application>Microsoft Office PowerPoint</Application>
  <PresentationFormat>Widescreen</PresentationFormat>
  <Paragraphs>80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Šelest</vt:lpstr>
      <vt:lpstr> Dinitzov algoritem za računanje maksimalnega pretoka v omrežju</vt:lpstr>
      <vt:lpstr>Problem</vt:lpstr>
      <vt:lpstr>PowerPoint Presentation</vt:lpstr>
      <vt:lpstr>Primer v Wolfram Mathematici</vt:lpstr>
      <vt:lpstr>Psevdokoda</vt:lpstr>
      <vt:lpstr>Uporaba maksimalnega pretoka </vt:lpstr>
      <vt:lpstr>Viri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Matjaž</dc:creator>
  <cp:lastModifiedBy>pristop predstavitve</cp:lastModifiedBy>
  <cp:revision>38</cp:revision>
  <dcterms:created xsi:type="dcterms:W3CDTF">2017-01-24T19:15:11Z</dcterms:created>
  <dcterms:modified xsi:type="dcterms:W3CDTF">2017-02-01T09:35:55Z</dcterms:modified>
</cp:coreProperties>
</file>