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sldIdLst>
    <p:sldId id="256" r:id="rId2"/>
    <p:sldId id="257" r:id="rId3"/>
    <p:sldId id="260" r:id="rId4"/>
    <p:sldId id="265" r:id="rId5"/>
    <p:sldId id="262" r:id="rId6"/>
    <p:sldId id="263" r:id="rId7"/>
    <p:sldId id="259" r:id="rId8"/>
    <p:sldId id="264" r:id="rId9"/>
    <p:sldId id="261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9" autoAdjust="0"/>
    <p:restoredTop sz="94660"/>
  </p:normalViewPr>
  <p:slideViewPr>
    <p:cSldViewPr snapToGrid="0">
      <p:cViewPr varScale="1">
        <p:scale>
          <a:sx n="77" d="100"/>
          <a:sy n="77" d="100"/>
        </p:scale>
        <p:origin x="32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1/16/2017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846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smtClean="0"/>
              <a:t>1/16/2017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72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smtClean="0"/>
              <a:t>1/16/2017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9629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smtClean="0"/>
              <a:t>1/16/2017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15900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smtClean="0"/>
              <a:t>1/16/2017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1135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smtClean="0"/>
              <a:t>1/16/2017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371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smtClean="0"/>
              <a:t>1/16/2017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9308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1/16/2017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0239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smtClean="0"/>
              <a:t>1/16/2017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972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1/16/2017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080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1/16/2017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771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1/16/2017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30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1/16/2017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474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1/16/2017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42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1/16/2017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331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1/16/2017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174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1/16/2017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931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1/16/2017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6711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eprints.fri.uni-lj.si/2416/1/Kropivsek_A-1.pdf" TargetMode="External"/><Relationship Id="rId2" Type="http://schemas.openxmlformats.org/officeDocument/2006/relationships/hyperlink" Target="https://en.wikipedia.org/wiki/Minima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STjW3eH0Ci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l-SI" sz="6000" dirty="0" smtClean="0"/>
              <a:t>ALGORITEM MINIMAKS</a:t>
            </a:r>
            <a:endParaRPr lang="en-GB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sl-SI" sz="2400" dirty="0" smtClean="0"/>
              <a:t>RAČUNALNIŠTVO 1 – SEMINARSKA NALOGA</a:t>
            </a:r>
          </a:p>
          <a:p>
            <a:pPr algn="ctr"/>
            <a:r>
              <a:rPr lang="sl-SI" dirty="0" smtClean="0"/>
              <a:t>Mateja Roglič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0462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Viri: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en.wikipedia.org/wiki/Minimax</a:t>
            </a: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r>
              <a:rPr lang="en-GB" dirty="0">
                <a:hlinkClick r:id="rId3"/>
              </a:rPr>
              <a:t>http://</a:t>
            </a:r>
            <a:r>
              <a:rPr lang="en-GB" dirty="0" smtClean="0">
                <a:hlinkClick r:id="rId3"/>
              </a:rPr>
              <a:t>eprints.fri.uni-lj.si/2416/1/Kropivsek_A-1.pdf</a:t>
            </a:r>
            <a:endParaRPr lang="sl-SI" dirty="0" smtClean="0"/>
          </a:p>
          <a:p>
            <a:endParaRPr lang="sl-SI" dirty="0"/>
          </a:p>
          <a:p>
            <a:r>
              <a:rPr lang="sl-SI" dirty="0">
                <a:hlinkClick r:id="rId4"/>
              </a:rPr>
              <a:t>https://</a:t>
            </a:r>
            <a:r>
              <a:rPr lang="sl-SI" dirty="0" smtClean="0">
                <a:hlinkClick r:id="rId4"/>
              </a:rPr>
              <a:t>www.youtube.com/watch?v=STjW3eH0Cik</a:t>
            </a: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525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Uvod: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l-SI" dirty="0" smtClean="0"/>
              <a:t>Rekurziven algoritem, ki se uporablja pri odločanju</a:t>
            </a:r>
          </a:p>
          <a:p>
            <a:r>
              <a:rPr lang="sl-SI" dirty="0"/>
              <a:t>Iščemo najugodnejšo potezo igralca, s predpostavko, da njegov nasprotnik igra </a:t>
            </a:r>
            <a:r>
              <a:rPr lang="sl-SI" dirty="0" smtClean="0"/>
              <a:t>optimalno</a:t>
            </a:r>
          </a:p>
          <a:p>
            <a:r>
              <a:rPr lang="sl-SI" dirty="0" smtClean="0"/>
              <a:t>Prvotno namenjen igram za dva igralca z ničelno vsoto</a:t>
            </a:r>
          </a:p>
          <a:p>
            <a:r>
              <a:rPr lang="sl-SI" dirty="0" smtClean="0"/>
              <a:t>Igro predstavimo z igralnim drevesom</a:t>
            </a:r>
          </a:p>
          <a:p>
            <a:r>
              <a:rPr lang="sl-SI" dirty="0" smtClean="0"/>
              <a:t>Drevo pregledujemo s strategijo </a:t>
            </a:r>
            <a:r>
              <a:rPr lang="sl-SI" i="1" dirty="0" smtClean="0"/>
              <a:t>najprej v globino </a:t>
            </a:r>
            <a:r>
              <a:rPr lang="sl-SI" dirty="0" smtClean="0"/>
              <a:t>(depth-first)</a:t>
            </a:r>
          </a:p>
          <a:p>
            <a:r>
              <a:rPr lang="sl-SI" dirty="0" smtClean="0"/>
              <a:t>Z ocenjevalno funkcijo določimo vrednosti končnih stanj (listov drevesa)</a:t>
            </a:r>
          </a:p>
          <a:p>
            <a:r>
              <a:rPr lang="sl-SI" dirty="0" smtClean="0"/>
              <a:t>Ocene ostalih vozlišč izračunamo rekurzivno z algoritmom minimaks</a:t>
            </a:r>
          </a:p>
        </p:txBody>
      </p:sp>
    </p:spTree>
    <p:extLst>
      <p:ext uri="{BB962C8B-B14F-4D97-AF65-F5344CB8AC3E}">
        <p14:creationId xmlns:p14="http://schemas.microsoft.com/office/powerpoint/2010/main" val="658251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Primer igralnega drevesa:</a:t>
            </a:r>
            <a:br>
              <a:rPr lang="sl-SI" dirty="0" smtClean="0"/>
            </a:br>
            <a:r>
              <a:rPr lang="sl-SI" sz="1400" dirty="0" smtClean="0"/>
              <a:t>Vir: </a:t>
            </a:r>
            <a:r>
              <a:rPr lang="sl-SI" sz="1400" dirty="0"/>
              <a:t>http://users.sussex.ac.uk/~christ/crs/kr-ist/lec05a.html</a:t>
            </a:r>
            <a:endParaRPr lang="en-GB" sz="1400" dirty="0"/>
          </a:p>
        </p:txBody>
      </p:sp>
      <p:pic>
        <p:nvPicPr>
          <p:cNvPr id="1026" name="Picture 2" descr="http://users.sussex.ac.uk/~christ/crs/kr-ist/copied-pics/minimax-illustration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8409" y="2118591"/>
            <a:ext cx="8021781" cy="4581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323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Komponente problema: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Začetno stanje (informacija o stanju igre in kateri igralec je na vrsti)</a:t>
            </a:r>
          </a:p>
          <a:p>
            <a:r>
              <a:rPr lang="sl-SI" dirty="0" smtClean="0"/>
              <a:t>Funkcija novih stanj (vrne par: dovoljena poteza in stanje igre po potezi)</a:t>
            </a:r>
          </a:p>
          <a:p>
            <a:r>
              <a:rPr lang="sl-SI" dirty="0" smtClean="0"/>
              <a:t>Ali je stanje končno? (konec igre, kdo zmagovalec)</a:t>
            </a:r>
          </a:p>
          <a:p>
            <a:r>
              <a:rPr lang="sl-SI" dirty="0" smtClean="0"/>
              <a:t>Ocenjevalna funkcija  (poda numerično vrednost končnega stanja)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289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Omejitev drevesa na določeno globino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sl-SI" dirty="0" smtClean="0"/>
              <a:t>Minimaks je požrešen algoritem: </a:t>
            </a:r>
            <a:r>
              <a:rPr lang="sl-SI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O(b</a:t>
            </a:r>
            <a:r>
              <a:rPr lang="sl-SI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sl-SI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sl-SI" dirty="0" smtClean="0"/>
          </a:p>
          <a:p>
            <a:r>
              <a:rPr lang="sl-SI" dirty="0" smtClean="0"/>
              <a:t>Iskanje omejimo na globino, ki jo dopušča čas</a:t>
            </a:r>
          </a:p>
          <a:p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 praksi </a:t>
            </a:r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globlje ko drevo </a:t>
            </a:r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preiščemo, </a:t>
            </a:r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bolje </a:t>
            </a:r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igramo</a:t>
            </a:r>
          </a:p>
          <a:p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</a:t>
            </a:r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tej </a:t>
            </a:r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globini </a:t>
            </a:r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ocenimo kako dobro ali slabo je stanje </a:t>
            </a:r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igre</a:t>
            </a:r>
          </a:p>
          <a:p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naredimo s hevristično ocenjevalno </a:t>
            </a:r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funkcijo</a:t>
            </a:r>
          </a:p>
          <a:p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Pogosto se uporabljajo utežene linearne funkcije oblike: </a:t>
            </a:r>
            <a:endParaRPr lang="sl-SI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sl-SI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</a:t>
            </a:r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sl-SI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+ c</a:t>
            </a:r>
            <a:r>
              <a:rPr lang="sl-SI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sl-SI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 c</a:t>
            </a:r>
            <a:r>
              <a:rPr lang="sl-SI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sl-SI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+ ... + c</a:t>
            </a:r>
            <a:r>
              <a:rPr lang="sl-SI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sl-SI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sl-SI" dirty="0" smtClean="0">
              <a:effectLst/>
            </a:endParaRPr>
          </a:p>
        </p:txBody>
      </p:sp>
      <p:pic>
        <p:nvPicPr>
          <p:cNvPr id="1026" name="Picture 2" descr="http://stanford.edu/~cpiech/cs221/img/evaluat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3609" y="2077101"/>
            <a:ext cx="2587337" cy="1925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603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Deep Blue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326840" y="1981865"/>
            <a:ext cx="2267283" cy="4308877"/>
          </a:xfrm>
          <a:prstGeom prst="rect">
            <a:avLst/>
          </a:prstGeom>
        </p:spPr>
      </p:pic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l-SI" dirty="0" smtClean="0"/>
              <a:t>200 milionov potez na sekundo</a:t>
            </a:r>
          </a:p>
          <a:p>
            <a:endParaRPr lang="sl-SI" dirty="0" smtClean="0"/>
          </a:p>
          <a:p>
            <a:r>
              <a:rPr lang="sl-SI" dirty="0" smtClean="0"/>
              <a:t>Preiskovanje drevesa do globine okoli 12 - 20</a:t>
            </a:r>
            <a:endParaRPr lang="en-GB" dirty="0"/>
          </a:p>
        </p:txBody>
      </p:sp>
      <p:pic>
        <p:nvPicPr>
          <p:cNvPr id="1028" name="Picture 4" descr="https://upload.wikimedia.org/wikipedia/commons/thumb/b/be/Deep_Blue.jpg/220px-Deep_Blu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34" y="1981865"/>
            <a:ext cx="2863906" cy="4308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734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Psevdo algoritem: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1082" y="2105442"/>
            <a:ext cx="6816436" cy="4513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74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3200" dirty="0">
                <a:solidFill>
                  <a:prstClr val="white"/>
                </a:solidFill>
              </a:rPr>
              <a:t>Alfa beta rezanje: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 smtClean="0"/>
              <a:t>Optimizacija algoritma minimaks</a:t>
            </a:r>
          </a:p>
          <a:p>
            <a:r>
              <a:rPr lang="sl-SI" dirty="0" smtClean="0"/>
              <a:t>Režemo neobetavne veje</a:t>
            </a:r>
          </a:p>
          <a:p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Alfa </a:t>
            </a:r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predstavlja vrednost najboljše ocene, ki smo jo našli na poti do sedaj za igralca </a:t>
            </a:r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maks</a:t>
            </a:r>
          </a:p>
          <a:p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Beta </a:t>
            </a:r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 vrednost najboljše ocene za igralca </a:t>
            </a:r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</a:t>
            </a:r>
          </a:p>
          <a:p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Posodabljamo vrednosti parametrov in režemo preostala poddrevesa, takoj ko ocena njihovega vozlišča pade pod trenutno vrednost alfa ali beta</a:t>
            </a:r>
          </a:p>
          <a:p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Čas, ki ga prihranimo z alfa beta rezanjem lahko nato vložimo v preiskovanje drevesa v večjo globino 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783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sz="1400" dirty="0" smtClean="0"/>
              <a:t/>
            </a:r>
            <a:br>
              <a:rPr lang="sl-SI" sz="1400" dirty="0" smtClean="0"/>
            </a:br>
            <a:r>
              <a:rPr lang="sl-SI" sz="1400" dirty="0"/>
              <a:t/>
            </a:r>
            <a:br>
              <a:rPr lang="sl-SI" sz="1400" dirty="0"/>
            </a:br>
            <a:r>
              <a:rPr lang="sl-SI" dirty="0" smtClean="0"/>
              <a:t>Alfa beta rezanje:</a:t>
            </a:r>
            <a:r>
              <a:rPr lang="sl-SI" sz="1400" dirty="0" smtClean="0"/>
              <a:t/>
            </a:r>
            <a:br>
              <a:rPr lang="sl-SI" sz="1400" dirty="0" smtClean="0"/>
            </a:br>
            <a:r>
              <a:rPr lang="sl-SI" sz="1400" dirty="0"/>
              <a:t/>
            </a:r>
            <a:br>
              <a:rPr lang="sl-SI" sz="1400" dirty="0"/>
            </a:br>
            <a:r>
              <a:rPr lang="sl-SI" sz="1400" dirty="0" smtClean="0"/>
              <a:t>VIR: </a:t>
            </a:r>
            <a:r>
              <a:rPr lang="en-GB" sz="1400" dirty="0"/>
              <a:t>http://emotion.inrialpes.fr/people/synnaeve/phdthesis/phdthesis.html</a:t>
            </a:r>
          </a:p>
        </p:txBody>
      </p:sp>
      <p:pic>
        <p:nvPicPr>
          <p:cNvPr id="4100" name="Picture 4" descr="Rezultat iskanja slik za alpha beta pruni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727" y="2140527"/>
            <a:ext cx="9019309" cy="4598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804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858</TotalTime>
  <Words>289</Words>
  <Application>Microsoft Office PowerPoint</Application>
  <PresentationFormat>Widescreen</PresentationFormat>
  <Paragraphs>46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Trebuchet MS</vt:lpstr>
      <vt:lpstr>Berlin</vt:lpstr>
      <vt:lpstr>ALGORITEM MINIMAKS</vt:lpstr>
      <vt:lpstr>Uvod:</vt:lpstr>
      <vt:lpstr>Primer igralnega drevesa: Vir: http://users.sussex.ac.uk/~christ/crs/kr-ist/lec05a.html</vt:lpstr>
      <vt:lpstr>Komponente problema:</vt:lpstr>
      <vt:lpstr>Omejitev drevesa na določeno globino</vt:lpstr>
      <vt:lpstr>Deep Blue</vt:lpstr>
      <vt:lpstr>Psevdo algoritem:</vt:lpstr>
      <vt:lpstr>Alfa beta rezanje:</vt:lpstr>
      <vt:lpstr>  Alfa beta rezanje:  VIR: http://emotion.inrialpes.fr/people/synnaeve/phdthesis/phdthesis.html</vt:lpstr>
      <vt:lpstr>Viri: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ALGORITEM MINIMAKS</dc:title>
  <dc:creator>mateja r</dc:creator>
  <cp:lastModifiedBy>Mateja Roglič</cp:lastModifiedBy>
  <cp:revision>36</cp:revision>
  <dcterms:created xsi:type="dcterms:W3CDTF">2016-12-30T13:01:11Z</dcterms:created>
  <dcterms:modified xsi:type="dcterms:W3CDTF">2017-01-16T06:58:13Z</dcterms:modified>
</cp:coreProperties>
</file>