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657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825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603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3506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00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32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158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937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339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560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989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870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283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68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996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066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A4C0-41AF-4230-8556-9D1414EE33B6}" type="datetimeFigureOut">
              <a:rPr lang="sl-SI" smtClean="0"/>
              <a:t>11. 01. 2017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38B29A-F3FF-42BA-A903-397EE16AAB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31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sort" TargetMode="External"/><Relationship Id="rId2" Type="http://schemas.openxmlformats.org/officeDocument/2006/relationships/hyperlink" Target="Graham.p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vex_hull_algorithms" TargetMode="External"/><Relationship Id="rId2" Type="http://schemas.openxmlformats.org/officeDocument/2006/relationships/hyperlink" Target="https://en.wikipedia.org/wiki/Graham_sc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518372"/>
            <a:ext cx="8915399" cy="2262781"/>
          </a:xfrm>
        </p:spPr>
        <p:txBody>
          <a:bodyPr/>
          <a:lstStyle/>
          <a:p>
            <a:r>
              <a:rPr lang="sl-SI" dirty="0" smtClean="0"/>
              <a:t>Grahamov pregled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2819107"/>
            <a:ext cx="8915399" cy="3607451"/>
          </a:xfrm>
        </p:spPr>
        <p:txBody>
          <a:bodyPr/>
          <a:lstStyle/>
          <a:p>
            <a:r>
              <a:rPr lang="sl-SI" dirty="0" smtClean="0"/>
              <a:t>predstavitev pri predmetu Računalništvo 1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Avtor: Žiga Starešinič</a:t>
            </a:r>
          </a:p>
          <a:p>
            <a:r>
              <a:rPr lang="sl-SI" dirty="0" smtClean="0"/>
              <a:t>Mentor: </a:t>
            </a:r>
            <a:r>
              <a:rPr lang="sl-SI" dirty="0"/>
              <a:t>viš. pred. mag. Matija Lokar</a:t>
            </a:r>
          </a:p>
          <a:p>
            <a:r>
              <a:rPr lang="sl-SI" dirty="0" smtClean="0"/>
              <a:t>Fakulteta za matematiko in fiziko</a:t>
            </a:r>
          </a:p>
          <a:p>
            <a:r>
              <a:rPr lang="sl-SI" dirty="0" smtClean="0"/>
              <a:t>Ljubljana, 11.1.2017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40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moramo vedeti?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konveksnost </a:t>
            </a:r>
            <a:r>
              <a:rPr lang="sl-SI" dirty="0"/>
              <a:t>množice v </a:t>
            </a:r>
            <a:r>
              <a:rPr lang="sl-SI" dirty="0" smtClean="0"/>
              <a:t>geometriji pomeni</a:t>
            </a:r>
            <a:r>
              <a:rPr lang="sl-SI" dirty="0"/>
              <a:t>, da za poljubni točki iz te množice velja, da je daljica med tema točkama prav tako znotraj te množice.</a:t>
            </a:r>
          </a:p>
          <a:p>
            <a:r>
              <a:rPr lang="sl-SI" dirty="0" smtClean="0"/>
              <a:t>konveksna </a:t>
            </a:r>
            <a:r>
              <a:rPr lang="sl-SI" dirty="0"/>
              <a:t>ovojnica je najmanjša možna podmnožica naše množice, ki vsebuje vse elemente množice. </a:t>
            </a:r>
            <a:endParaRPr lang="sl-SI" dirty="0" smtClean="0"/>
          </a:p>
          <a:p>
            <a:r>
              <a:rPr lang="sl-SI" dirty="0" smtClean="0"/>
              <a:t>levi (in desni) obrat</a:t>
            </a:r>
          </a:p>
          <a:p>
            <a:r>
              <a:rPr lang="sl-SI" dirty="0" smtClean="0"/>
              <a:t>sklad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77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Potek Grahamovega pregleda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pivotna točka</a:t>
            </a:r>
          </a:p>
          <a:p>
            <a:r>
              <a:rPr lang="sl-SI" dirty="0" smtClean="0"/>
              <a:t>točke uredimo glede na kot</a:t>
            </a:r>
          </a:p>
          <a:p>
            <a:r>
              <a:rPr lang="sl-SI" dirty="0" smtClean="0"/>
              <a:t>sklad</a:t>
            </a:r>
          </a:p>
          <a:p>
            <a:r>
              <a:rPr lang="sl-SI" dirty="0" smtClean="0"/>
              <a:t>levi obrat?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desni obrat?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18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Psevdo koda algoritma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326524"/>
            <a:ext cx="8915400" cy="45846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/>
              <a:t>Podan imamo seznam točk-Q.</a:t>
            </a:r>
          </a:p>
          <a:p>
            <a:pPr marL="0" indent="0">
              <a:buNone/>
            </a:pPr>
            <a:r>
              <a:rPr lang="sl-SI" dirty="0" err="1"/>
              <a:t>GrahamScan</a:t>
            </a:r>
            <a:r>
              <a:rPr lang="sl-SI" dirty="0"/>
              <a:t>(Q):</a:t>
            </a:r>
          </a:p>
          <a:p>
            <a:pPr marL="0" indent="0">
              <a:buNone/>
            </a:pPr>
            <a:r>
              <a:rPr lang="sl-SI" dirty="0"/>
              <a:t>1. </a:t>
            </a:r>
            <a:r>
              <a:rPr lang="sl-SI" dirty="0" smtClean="0"/>
              <a:t>Naj </a:t>
            </a:r>
            <a:r>
              <a:rPr lang="sl-SI" dirty="0"/>
              <a:t>bo p0 točka z najmanjšo y koordinato. V primeru več točk z isto y koordinato, vzemi tisto z </a:t>
            </a:r>
            <a:r>
              <a:rPr lang="sl-SI" dirty="0" smtClean="0"/>
              <a:t>	najmanjšo </a:t>
            </a:r>
            <a:r>
              <a:rPr lang="sl-SI" dirty="0"/>
              <a:t>x koordinato.</a:t>
            </a:r>
          </a:p>
          <a:p>
            <a:pPr marL="0" indent="0">
              <a:buNone/>
            </a:pPr>
            <a:r>
              <a:rPr lang="sl-SI" dirty="0"/>
              <a:t>2. Naj bodo {p1, … , </a:t>
            </a:r>
            <a:r>
              <a:rPr lang="sl-SI" dirty="0" err="1"/>
              <a:t>pm</a:t>
            </a:r>
            <a:r>
              <a:rPr lang="sl-SI" dirty="0"/>
              <a:t>} ostale točke iz Q razporejene po polarnem kotu v obratni smeri urinega kazalca okoli točke p0. Če ima več točk enak polarni kot, odstrani vse, razen , ki ima največjo </a:t>
            </a:r>
            <a:r>
              <a:rPr lang="sl-SI" dirty="0" err="1"/>
              <a:t>abs</a:t>
            </a:r>
            <a:r>
              <a:rPr lang="sl-SI" dirty="0"/>
              <a:t>(x) koordinato glede na p0. </a:t>
            </a:r>
          </a:p>
          <a:p>
            <a:pPr marL="0" indent="0">
              <a:buNone/>
            </a:pPr>
            <a:r>
              <a:rPr lang="sl-SI" dirty="0"/>
              <a:t>3. Ustvarimo prazen sklad S.</a:t>
            </a:r>
          </a:p>
          <a:p>
            <a:pPr marL="0" indent="0">
              <a:buNone/>
            </a:pPr>
            <a:r>
              <a:rPr lang="sl-SI" dirty="0"/>
              <a:t>4. Na sklad damo p0.</a:t>
            </a:r>
          </a:p>
          <a:p>
            <a:pPr marL="0" indent="0">
              <a:buNone/>
            </a:pPr>
            <a:r>
              <a:rPr lang="sl-SI" dirty="0"/>
              <a:t>5. Na sklad damo p1.</a:t>
            </a:r>
          </a:p>
          <a:p>
            <a:pPr marL="0" indent="0">
              <a:buNone/>
            </a:pPr>
            <a:r>
              <a:rPr lang="sl-SI" dirty="0"/>
              <a:t>6. Na sklad damo p2.</a:t>
            </a:r>
          </a:p>
          <a:p>
            <a:pPr marL="0" indent="0">
              <a:buNone/>
            </a:pPr>
            <a:r>
              <a:rPr lang="sl-SI" dirty="0"/>
              <a:t>7. Za i med 3 in m:</a:t>
            </a:r>
          </a:p>
          <a:p>
            <a:pPr marL="0" indent="0">
              <a:buNone/>
            </a:pPr>
            <a:r>
              <a:rPr lang="sl-SI" dirty="0"/>
              <a:t>8.	Pogledamo kakšen obrat je med pi, vrh(S) in »zraven« vrha(S):</a:t>
            </a:r>
          </a:p>
          <a:p>
            <a:pPr marL="0" indent="0">
              <a:buNone/>
            </a:pPr>
            <a:r>
              <a:rPr lang="sl-SI" dirty="0"/>
              <a:t>		Če obrat ni levi:</a:t>
            </a:r>
          </a:p>
          <a:p>
            <a:pPr marL="0" indent="0">
              <a:buNone/>
            </a:pPr>
            <a:r>
              <a:rPr lang="sl-SI" dirty="0"/>
              <a:t>9.			pi na sklad ne vstavimo</a:t>
            </a:r>
          </a:p>
          <a:p>
            <a:pPr marL="0" indent="0">
              <a:buNone/>
            </a:pPr>
            <a:r>
              <a:rPr lang="sl-SI" dirty="0"/>
              <a:t>10. 		Drugače: pi na sklad vstavimo</a:t>
            </a:r>
          </a:p>
          <a:p>
            <a:pPr marL="0" indent="0">
              <a:buNone/>
            </a:pPr>
            <a:r>
              <a:rPr lang="sl-SI" dirty="0"/>
              <a:t>11.vrnemo sklad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15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Drugi algoritmi za iskanje konveksne ovojnice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Algoritem zavijanja darila (</a:t>
            </a:r>
            <a:r>
              <a:rPr lang="sl-SI" dirty="0" err="1"/>
              <a:t>Jarvisov</a:t>
            </a:r>
            <a:r>
              <a:rPr lang="sl-SI" dirty="0"/>
              <a:t> obhod) (O(</a:t>
            </a:r>
            <a:r>
              <a:rPr lang="sl-SI" dirty="0" err="1"/>
              <a:t>nh</a:t>
            </a:r>
            <a:r>
              <a:rPr lang="sl-SI" dirty="0" smtClean="0"/>
              <a:t>))</a:t>
            </a:r>
          </a:p>
          <a:p>
            <a:r>
              <a:rPr lang="sl-SI" dirty="0" err="1" smtClean="0"/>
              <a:t>Quick</a:t>
            </a:r>
            <a:r>
              <a:rPr lang="sl-SI" dirty="0" smtClean="0"/>
              <a:t> </a:t>
            </a:r>
            <a:r>
              <a:rPr lang="sl-SI" dirty="0" err="1"/>
              <a:t>hull</a:t>
            </a:r>
            <a:r>
              <a:rPr lang="sl-SI" dirty="0"/>
              <a:t> (O(n*log(n</a:t>
            </a:r>
            <a:r>
              <a:rPr lang="sl-SI" dirty="0" smtClean="0"/>
              <a:t>)))</a:t>
            </a:r>
          </a:p>
          <a:p>
            <a:r>
              <a:rPr lang="sl-SI" dirty="0" err="1" smtClean="0"/>
              <a:t>Divide</a:t>
            </a:r>
            <a:r>
              <a:rPr lang="sl-SI" dirty="0" smtClean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Conquer</a:t>
            </a:r>
            <a:r>
              <a:rPr lang="sl-SI" dirty="0"/>
              <a:t>(O(n*log(n</a:t>
            </a:r>
            <a:r>
              <a:rPr lang="sl-SI" dirty="0" smtClean="0"/>
              <a:t>)))</a:t>
            </a:r>
          </a:p>
          <a:p>
            <a:r>
              <a:rPr lang="sl-SI" dirty="0" err="1" smtClean="0"/>
              <a:t>Andrew's</a:t>
            </a:r>
            <a:r>
              <a:rPr lang="sl-SI" dirty="0" smtClean="0"/>
              <a:t> </a:t>
            </a:r>
            <a:r>
              <a:rPr lang="sl-SI" dirty="0"/>
              <a:t>Monotone </a:t>
            </a:r>
            <a:r>
              <a:rPr lang="sl-SI" dirty="0" err="1"/>
              <a:t>Chain</a:t>
            </a:r>
            <a:r>
              <a:rPr lang="sl-SI" dirty="0"/>
              <a:t> </a:t>
            </a:r>
            <a:r>
              <a:rPr lang="sl-SI" dirty="0" err="1"/>
              <a:t>Algorithm</a:t>
            </a:r>
            <a:r>
              <a:rPr lang="sl-SI" dirty="0"/>
              <a:t>(O(n*log(n</a:t>
            </a:r>
            <a:r>
              <a:rPr lang="sl-SI" dirty="0" smtClean="0"/>
              <a:t>)))</a:t>
            </a:r>
          </a:p>
          <a:p>
            <a:r>
              <a:rPr lang="sl-SI" dirty="0" smtClean="0"/>
              <a:t> </a:t>
            </a:r>
            <a:r>
              <a:rPr lang="sl-SI" dirty="0" err="1"/>
              <a:t>Incremental</a:t>
            </a:r>
            <a:r>
              <a:rPr lang="sl-SI" dirty="0"/>
              <a:t> CH </a:t>
            </a:r>
            <a:r>
              <a:rPr lang="sl-SI" dirty="0" err="1"/>
              <a:t>Algorithm</a:t>
            </a:r>
            <a:r>
              <a:rPr lang="sl-SI" dirty="0"/>
              <a:t>(O(n*log(n</a:t>
            </a:r>
            <a:r>
              <a:rPr lang="sl-SI" dirty="0" smtClean="0"/>
              <a:t>)))</a:t>
            </a:r>
          </a:p>
          <a:p>
            <a:r>
              <a:rPr lang="sl-SI" dirty="0" smtClean="0"/>
              <a:t> </a:t>
            </a:r>
            <a:r>
              <a:rPr lang="sl-SI" dirty="0" err="1"/>
              <a:t>The</a:t>
            </a:r>
            <a:r>
              <a:rPr lang="sl-SI" dirty="0"/>
              <a:t> Ultimate </a:t>
            </a:r>
            <a:r>
              <a:rPr lang="sl-SI" dirty="0" err="1"/>
              <a:t>Planar</a:t>
            </a:r>
            <a:r>
              <a:rPr lang="sl-SI" dirty="0"/>
              <a:t> CH </a:t>
            </a:r>
            <a:r>
              <a:rPr lang="sl-SI" dirty="0" err="1"/>
              <a:t>Algorithm</a:t>
            </a:r>
            <a:r>
              <a:rPr lang="sl-SI" dirty="0"/>
              <a:t>(O(n*log(h</a:t>
            </a:r>
            <a:r>
              <a:rPr lang="sl-SI" dirty="0" smtClean="0"/>
              <a:t>)))</a:t>
            </a:r>
          </a:p>
          <a:p>
            <a:r>
              <a:rPr lang="sl-SI" dirty="0" smtClean="0"/>
              <a:t> </a:t>
            </a:r>
            <a:r>
              <a:rPr lang="sl-SI" dirty="0" err="1"/>
              <a:t>Chan's</a:t>
            </a:r>
            <a:r>
              <a:rPr lang="sl-SI" dirty="0"/>
              <a:t> </a:t>
            </a:r>
            <a:r>
              <a:rPr lang="sl-SI" dirty="0" err="1"/>
              <a:t>Algorithm</a:t>
            </a:r>
            <a:r>
              <a:rPr lang="sl-SI" dirty="0"/>
              <a:t>(O(n*log(h))).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30" y="1873956"/>
            <a:ext cx="3810000" cy="381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42" y="2133600"/>
            <a:ext cx="8743950" cy="30861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824828" y="361950"/>
            <a:ext cx="5003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dirty="0" smtClean="0"/>
              <a:t> </a:t>
            </a:r>
            <a:r>
              <a:rPr lang="sl-SI" sz="2000" dirty="0" err="1" smtClean="0"/>
              <a:t>Chan's</a:t>
            </a:r>
            <a:r>
              <a:rPr lang="sl-SI" sz="2000" dirty="0" smtClean="0"/>
              <a:t> </a:t>
            </a:r>
            <a:r>
              <a:rPr lang="sl-SI" sz="2000" dirty="0" err="1" smtClean="0"/>
              <a:t>Algorithm</a:t>
            </a:r>
            <a:r>
              <a:rPr lang="sl-SI" sz="2000" dirty="0" smtClean="0"/>
              <a:t>(O(n*log(h))). </a:t>
            </a:r>
          </a:p>
          <a:p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883503" y="624110"/>
            <a:ext cx="6463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err="1" smtClean="0"/>
              <a:t>Andrew‘s</a:t>
            </a:r>
            <a:r>
              <a:rPr lang="sl-SI" sz="2000" dirty="0" smtClean="0"/>
              <a:t> Monotone </a:t>
            </a:r>
            <a:r>
              <a:rPr lang="sl-SI" sz="2000" dirty="0" err="1" smtClean="0"/>
              <a:t>Chain</a:t>
            </a:r>
            <a:r>
              <a:rPr lang="sl-SI" sz="2000" dirty="0" smtClean="0"/>
              <a:t> </a:t>
            </a:r>
            <a:r>
              <a:rPr lang="sl-SI" sz="2000" dirty="0" err="1" smtClean="0"/>
              <a:t>Algorithm</a:t>
            </a:r>
            <a:r>
              <a:rPr lang="sl-SI" sz="2000" dirty="0" smtClean="0"/>
              <a:t> (O(n*log(n</a:t>
            </a:r>
            <a:r>
              <a:rPr lang="sl-SI" dirty="0" smtClean="0"/>
              <a:t>)))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3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Implementacija v </a:t>
            </a:r>
            <a:r>
              <a:rPr lang="sl-SI" dirty="0" err="1"/>
              <a:t>p</a:t>
            </a:r>
            <a:r>
              <a:rPr lang="sl-SI" dirty="0" err="1" smtClean="0"/>
              <a:t>ythonu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file"/>
              </a:rPr>
              <a:t>Grahamov pregled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Uporaba </a:t>
            </a:r>
            <a:r>
              <a:rPr lang="sl-SI" dirty="0" err="1" smtClean="0">
                <a:hlinkClick r:id="rId3"/>
              </a:rPr>
              <a:t>timsorta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26686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en.wikipedia.org/wiki/Graham_scan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en.wikipedia.org/wiki/Convex_hull_algorithms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err="1" smtClean="0"/>
              <a:t>Leiserson</a:t>
            </a:r>
            <a:r>
              <a:rPr lang="sl-SI" dirty="0" smtClean="0"/>
              <a:t>, </a:t>
            </a:r>
            <a:r>
              <a:rPr lang="sl-SI" dirty="0" err="1" smtClean="0"/>
              <a:t>Cormen</a:t>
            </a:r>
            <a:r>
              <a:rPr lang="sl-SI" dirty="0" smtClean="0"/>
              <a:t>, </a:t>
            </a:r>
            <a:r>
              <a:rPr lang="sl-SI" dirty="0" err="1" smtClean="0"/>
              <a:t>Stein</a:t>
            </a:r>
            <a:r>
              <a:rPr lang="sl-SI" dirty="0" smtClean="0"/>
              <a:t>, </a:t>
            </a:r>
            <a:r>
              <a:rPr lang="sl-SI" dirty="0" err="1" smtClean="0"/>
              <a:t>Rivest</a:t>
            </a:r>
            <a:r>
              <a:rPr lang="sl-SI" dirty="0" smtClean="0"/>
              <a:t>: </a:t>
            </a:r>
            <a:r>
              <a:rPr lang="sl-SI" dirty="0" err="1" smtClean="0"/>
              <a:t>Introduction</a:t>
            </a:r>
            <a:r>
              <a:rPr lang="sl-SI" dirty="0" smtClean="0"/>
              <a:t> to </a:t>
            </a:r>
            <a:r>
              <a:rPr lang="sl-SI" dirty="0" err="1" smtClean="0"/>
              <a:t>Algorithms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09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</TotalTime>
  <Words>214</Words>
  <Application>Microsoft Office PowerPoint</Application>
  <PresentationFormat>Widescreen</PresentationFormat>
  <Paragraphs>57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Jata</vt:lpstr>
      <vt:lpstr>Grahamov pregled</vt:lpstr>
      <vt:lpstr>Kaj moramo vedeti?</vt:lpstr>
      <vt:lpstr>Potek Grahamovega pregleda</vt:lpstr>
      <vt:lpstr>Psevdo koda algoritma</vt:lpstr>
      <vt:lpstr>Drugi algoritmi za iskanje konveksne ovojnice</vt:lpstr>
      <vt:lpstr>Implementacija v pythonu</vt:lpstr>
      <vt:lpstr>Viri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Grahamov pregled</dc:title>
  <dc:creator>HP</dc:creator>
  <cp:lastModifiedBy>pristop predstavitve</cp:lastModifiedBy>
  <cp:revision>16</cp:revision>
  <dcterms:created xsi:type="dcterms:W3CDTF">2017-01-10T19:51:26Z</dcterms:created>
  <dcterms:modified xsi:type="dcterms:W3CDTF">2017-01-11T07:54:42Z</dcterms:modified>
</cp:coreProperties>
</file>