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4973-5044-4D54-8A70-B66773EF2EC8}" type="datetimeFigureOut">
              <a:rPr lang="sl-SI" smtClean="0"/>
              <a:pPr/>
              <a:t>1. 02. 2017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3AF7-6F5E-456D-9B45-F616F248F57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4973-5044-4D54-8A70-B66773EF2EC8}" type="datetimeFigureOut">
              <a:rPr lang="sl-SI" smtClean="0"/>
              <a:pPr/>
              <a:t>1. 02. 2017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3AF7-6F5E-456D-9B45-F616F248F57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4973-5044-4D54-8A70-B66773EF2EC8}" type="datetimeFigureOut">
              <a:rPr lang="sl-SI" smtClean="0"/>
              <a:pPr/>
              <a:t>1. 02. 2017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3AF7-6F5E-456D-9B45-F616F248F57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4973-5044-4D54-8A70-B66773EF2EC8}" type="datetimeFigureOut">
              <a:rPr lang="sl-SI" smtClean="0"/>
              <a:pPr/>
              <a:t>1. 02. 2017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3AF7-6F5E-456D-9B45-F616F248F57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4973-5044-4D54-8A70-B66773EF2EC8}" type="datetimeFigureOut">
              <a:rPr lang="sl-SI" smtClean="0"/>
              <a:pPr/>
              <a:t>1. 02. 2017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3AF7-6F5E-456D-9B45-F616F248F57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4973-5044-4D54-8A70-B66773EF2EC8}" type="datetimeFigureOut">
              <a:rPr lang="sl-SI" smtClean="0"/>
              <a:pPr/>
              <a:t>1. 02. 2017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3AF7-6F5E-456D-9B45-F616F248F57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4973-5044-4D54-8A70-B66773EF2EC8}" type="datetimeFigureOut">
              <a:rPr lang="sl-SI" smtClean="0"/>
              <a:pPr/>
              <a:t>1. 02. 2017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3AF7-6F5E-456D-9B45-F616F248F57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4973-5044-4D54-8A70-B66773EF2EC8}" type="datetimeFigureOut">
              <a:rPr lang="sl-SI" smtClean="0"/>
              <a:pPr/>
              <a:t>1. 02. 2017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3AF7-6F5E-456D-9B45-F616F248F57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4973-5044-4D54-8A70-B66773EF2EC8}" type="datetimeFigureOut">
              <a:rPr lang="sl-SI" smtClean="0"/>
              <a:pPr/>
              <a:t>1. 02. 2017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3AF7-6F5E-456D-9B45-F616F248F57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4973-5044-4D54-8A70-B66773EF2EC8}" type="datetimeFigureOut">
              <a:rPr lang="sl-SI" smtClean="0"/>
              <a:pPr/>
              <a:t>1. 02. 2017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3AF7-6F5E-456D-9B45-F616F248F57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4973-5044-4D54-8A70-B66773EF2EC8}" type="datetimeFigureOut">
              <a:rPr lang="sl-SI" smtClean="0"/>
              <a:pPr/>
              <a:t>1. 02. 2017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3AF7-6F5E-456D-9B45-F616F248F57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135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A4973-5044-4D54-8A70-B66773EF2EC8}" type="datetimeFigureOut">
              <a:rPr lang="sl-SI" smtClean="0"/>
              <a:pPr/>
              <a:t>1. 02. 2017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43AF7-6F5E-456D-9B45-F616F248F57F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fmf.uni-lj.si/wiki/Gale-Shapleyev_algoritem" TargetMode="External"/><Relationship Id="rId2" Type="http://schemas.openxmlformats.org/officeDocument/2006/relationships/hyperlink" Target="https://wiki.lokar.fmf.uni-lj.si/r2wiki/index.php/Stabilne_porok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obelprize.org/nobel_prizes/economic-sciences/laureates/2012/press.html" TargetMode="External"/><Relationship Id="rId5" Type="http://schemas.openxmlformats.org/officeDocument/2006/relationships/hyperlink" Target="http://www.cs.cmu.edu/afs/cs.cmu.edu/academic/class/15251-f10/Site/Materials/Lectures/Lecture21/lecture21.pdf" TargetMode="External"/><Relationship Id="rId4" Type="http://schemas.openxmlformats.org/officeDocument/2006/relationships/hyperlink" Target="https://en.wikipedia.org/wiki/Stable_marriage_proble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500430" y="3786190"/>
            <a:ext cx="2528878" cy="1084261"/>
          </a:xfrm>
        </p:spPr>
        <p:txBody>
          <a:bodyPr>
            <a:normAutofit/>
          </a:bodyPr>
          <a:lstStyle/>
          <a:p>
            <a:r>
              <a:rPr lang="sl-SI" sz="1800" dirty="0" smtClean="0">
                <a:solidFill>
                  <a:schemeClr val="bg1"/>
                </a:solidFill>
              </a:rPr>
              <a:t>Računalništvo 1</a:t>
            </a:r>
            <a:br>
              <a:rPr lang="sl-SI" sz="1800" dirty="0" smtClean="0">
                <a:solidFill>
                  <a:schemeClr val="bg1"/>
                </a:solidFill>
              </a:rPr>
            </a:br>
            <a:r>
              <a:rPr lang="sl-SI" sz="1800" dirty="0" smtClean="0">
                <a:solidFill>
                  <a:schemeClr val="bg1"/>
                </a:solidFill>
              </a:rPr>
              <a:t>1.2.2017</a:t>
            </a:r>
            <a:endParaRPr lang="sl-SI" sz="1800" dirty="0">
              <a:solidFill>
                <a:schemeClr val="bg1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215074" y="6000768"/>
            <a:ext cx="2700334" cy="542932"/>
          </a:xfrm>
        </p:spPr>
        <p:txBody>
          <a:bodyPr>
            <a:normAutofit lnSpcReduction="10000"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Maruša Štokelj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1428728" y="2071678"/>
            <a:ext cx="657229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sl-SI" sz="5400" b="1" dirty="0" smtClean="0">
                <a:ln w="50800"/>
                <a:solidFill>
                  <a:schemeClr val="bg1"/>
                </a:solidFill>
              </a:rPr>
              <a:t>PROBLEM STABILNIH</a:t>
            </a:r>
          </a:p>
          <a:p>
            <a:pPr algn="ctr"/>
            <a:r>
              <a:rPr lang="sl-SI" sz="5400" b="1" dirty="0" smtClean="0">
                <a:ln w="50800"/>
                <a:solidFill>
                  <a:schemeClr val="bg1"/>
                </a:solidFill>
              </a:rPr>
              <a:t> POROK</a:t>
            </a:r>
            <a:endParaRPr lang="sl-SI" sz="5400" b="1" dirty="0">
              <a:ln w="50800"/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l-SI" dirty="0" smtClean="0">
                <a:solidFill>
                  <a:schemeClr val="bg1"/>
                </a:solidFill>
              </a:rPr>
              <a:t>Viri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l-SI" u="sng" dirty="0">
                <a:hlinkClick r:id="rId2"/>
              </a:rPr>
              <a:t>https://wiki.lokar.fmf.uni-lj.si/r2wiki/index.php/Stabilne_poroke</a:t>
            </a:r>
            <a:endParaRPr lang="sl-SI" dirty="0"/>
          </a:p>
          <a:p>
            <a:r>
              <a:rPr lang="sl-SI" u="sng" dirty="0">
                <a:hlinkClick r:id="rId3"/>
              </a:rPr>
              <a:t>http://wiki.fmf.uni-lj.si/wiki/Gale-Shapleyev_algoritem</a:t>
            </a:r>
            <a:endParaRPr lang="sl-SI" dirty="0"/>
          </a:p>
          <a:p>
            <a:r>
              <a:rPr lang="sl-SI" u="sng" dirty="0">
                <a:hlinkClick r:id="rId4"/>
              </a:rPr>
              <a:t>https://en.wikipedia.org/wiki/Stable_marriage_problem</a:t>
            </a:r>
            <a:endParaRPr lang="sl-SI" dirty="0"/>
          </a:p>
          <a:p>
            <a:r>
              <a:rPr lang="sl-SI" u="sng" dirty="0">
                <a:hlinkClick r:id="rId5"/>
              </a:rPr>
              <a:t>http://www.cs.cmu.edu/afs/cs.cmu.edu/academic/class/15251-f10/Site/Materials/Lectures/Lecture21/lecture21.pdf</a:t>
            </a:r>
            <a:endParaRPr lang="sl-SI" dirty="0"/>
          </a:p>
          <a:p>
            <a:r>
              <a:rPr lang="sl-SI" u="sng" dirty="0">
                <a:hlinkClick r:id="rId6"/>
              </a:rPr>
              <a:t>http://www.nobelprize.org/nobel_prizes/economic-sciences/laureates/2012/press.html</a:t>
            </a:r>
            <a:endParaRPr lang="sl-SI" dirty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l-SI" dirty="0" smtClean="0">
                <a:solidFill>
                  <a:schemeClr val="bg1"/>
                </a:solidFill>
              </a:rPr>
              <a:t>Opis problema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1"/>
            <a:ext cx="8258204" cy="2328866"/>
          </a:xfrm>
        </p:spPr>
        <p:txBody>
          <a:bodyPr>
            <a:normAutofit lnSpcReduction="10000"/>
          </a:bodyPr>
          <a:lstStyle/>
          <a:p>
            <a:r>
              <a:rPr lang="sl-SI" dirty="0" smtClean="0"/>
              <a:t>Imamo n moških in žensk</a:t>
            </a:r>
          </a:p>
          <a:p>
            <a:r>
              <a:rPr lang="sl-SI" dirty="0" smtClean="0"/>
              <a:t>Vsak sestavi svoj seznam naklonjenosti</a:t>
            </a:r>
          </a:p>
          <a:p>
            <a:r>
              <a:rPr lang="sl-SI" dirty="0" smtClean="0"/>
              <a:t>Poročiti želimo vse</a:t>
            </a:r>
          </a:p>
          <a:p>
            <a:r>
              <a:rPr lang="sl-SI" dirty="0" smtClean="0"/>
              <a:t>Zakoni morajo biti stabilni </a:t>
            </a:r>
          </a:p>
          <a:p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500034" y="3929066"/>
            <a:ext cx="400052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dirty="0" smtClean="0">
                <a:solidFill>
                  <a:schemeClr val="bg1"/>
                </a:solidFill>
              </a:rPr>
              <a:t>Ovirajoči par</a:t>
            </a:r>
            <a:endParaRPr lang="sl-SI" sz="4400" dirty="0" smtClean="0"/>
          </a:p>
          <a:p>
            <a:endParaRPr lang="sl-SI" dirty="0"/>
          </a:p>
        </p:txBody>
      </p:sp>
      <p:sp>
        <p:nvSpPr>
          <p:cNvPr id="6" name="Pravokotnik 5"/>
          <p:cNvSpPr/>
          <p:nvPr/>
        </p:nvSpPr>
        <p:spPr>
          <a:xfrm>
            <a:off x="500034" y="4786322"/>
            <a:ext cx="8215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sz="3200" dirty="0" smtClean="0"/>
              <a:t> Par, ki si eden drugega želita bolj, kot pa si želita svojega trenutnega partnerja.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5953748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428604"/>
            <a:ext cx="2457458" cy="2012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4214818"/>
            <a:ext cx="2489524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Ograda vsebine 2"/>
          <p:cNvSpPr txBox="1">
            <a:spLocks/>
          </p:cNvSpPr>
          <p:nvPr/>
        </p:nvSpPr>
        <p:spPr>
          <a:xfrm>
            <a:off x="2643174" y="4071942"/>
            <a:ext cx="6286544" cy="25717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l-SI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Moške</a:t>
            </a:r>
            <a:r>
              <a:rPr kumimoji="0" lang="sl-SI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ženske razvrstimo v naključne pare</a:t>
            </a:r>
            <a:endParaRPr kumimoji="0" lang="sl-SI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sl-SI" sz="3200" dirty="0" smtClean="0"/>
              <a:t>Poiščemo ovirajoče pare</a:t>
            </a:r>
            <a:endParaRPr kumimoji="0" lang="sl-SI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l-SI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Združimo</a:t>
            </a:r>
            <a:r>
              <a:rPr kumimoji="0" lang="sl-SI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par, ki sta tvorila ovirajoči par</a:t>
            </a:r>
            <a:endParaRPr kumimoji="0" lang="sl-SI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sl-SI" sz="3200" dirty="0" smtClean="0"/>
              <a:t>Nekdanja partnerja združimo v par</a:t>
            </a:r>
            <a:endParaRPr kumimoji="0" lang="sl-SI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l-SI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sl-SI" dirty="0">
              <a:solidFill>
                <a:schemeClr val="bg1"/>
              </a:solidFill>
            </a:endParaRPr>
          </a:p>
        </p:txBody>
      </p:sp>
      <p:pic>
        <p:nvPicPr>
          <p:cNvPr id="4" name="Ograda vsebine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357166"/>
            <a:ext cx="8286808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Slika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3357562"/>
            <a:ext cx="185738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Slika 10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3286124"/>
            <a:ext cx="1766893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l-SI" dirty="0" smtClean="0">
                <a:solidFill>
                  <a:schemeClr val="bg1"/>
                </a:solidFill>
              </a:rPr>
              <a:t>Gale-</a:t>
            </a:r>
            <a:r>
              <a:rPr lang="sl-SI" dirty="0" err="1" smtClean="0">
                <a:solidFill>
                  <a:schemeClr val="bg1"/>
                </a:solidFill>
              </a:rPr>
              <a:t>Shapleyev</a:t>
            </a:r>
            <a:r>
              <a:rPr lang="sl-SI" dirty="0" smtClean="0">
                <a:solidFill>
                  <a:schemeClr val="bg1"/>
                </a:solidFill>
              </a:rPr>
              <a:t> algoritem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1962, David Gale in Lloyd </a:t>
            </a:r>
            <a:r>
              <a:rPr lang="sl-SI" dirty="0" err="1" smtClean="0"/>
              <a:t>Shapley</a:t>
            </a:r>
            <a:endParaRPr lang="sl-SI" dirty="0" smtClean="0"/>
          </a:p>
          <a:p>
            <a:r>
              <a:rPr lang="sl-SI" dirty="0" smtClean="0"/>
              <a:t>2012, Nobelova nagrada, Lloyd </a:t>
            </a:r>
            <a:r>
              <a:rPr lang="sl-SI" dirty="0" err="1" smtClean="0"/>
              <a:t>Shapley</a:t>
            </a:r>
            <a:r>
              <a:rPr lang="sl-SI" dirty="0" smtClean="0"/>
              <a:t> in </a:t>
            </a:r>
            <a:r>
              <a:rPr lang="sl-SI" dirty="0" err="1" smtClean="0"/>
              <a:t>Alvin</a:t>
            </a:r>
            <a:r>
              <a:rPr lang="sl-SI" dirty="0" smtClean="0"/>
              <a:t> E. Roth</a:t>
            </a:r>
          </a:p>
          <a:p>
            <a:endParaRPr lang="sl-SI" dirty="0"/>
          </a:p>
          <a:p>
            <a:r>
              <a:rPr lang="sl-SI" dirty="0" smtClean="0"/>
              <a:t>Problem stabilnih sosedov, </a:t>
            </a:r>
            <a:r>
              <a:rPr lang="sl-SI" dirty="0" err="1" smtClean="0"/>
              <a:t>Irvingov</a:t>
            </a:r>
            <a:r>
              <a:rPr lang="sl-SI" dirty="0" smtClean="0"/>
              <a:t> algoritem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l-SI" dirty="0" smtClean="0">
                <a:solidFill>
                  <a:schemeClr val="bg1"/>
                </a:solidFill>
              </a:rPr>
              <a:t>Algoritem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Sestavljen iz dveh delov. </a:t>
            </a:r>
          </a:p>
          <a:p>
            <a:pPr>
              <a:buNone/>
            </a:pPr>
            <a:endParaRPr lang="sl-SI" dirty="0"/>
          </a:p>
          <a:p>
            <a:pPr>
              <a:buNone/>
            </a:pPr>
            <a:r>
              <a:rPr lang="sl-SI" dirty="0" smtClean="0"/>
              <a:t>Dejanja moških:</a:t>
            </a:r>
          </a:p>
          <a:p>
            <a:r>
              <a:rPr lang="sl-SI" dirty="0" smtClean="0"/>
              <a:t>Zaprosi žensko, ki je na prvem mestu in preneha s prošnjami</a:t>
            </a:r>
          </a:p>
          <a:p>
            <a:r>
              <a:rPr lang="sl-SI" dirty="0" smtClean="0"/>
              <a:t>Nadaljuje po seznamu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Dejanja žensk: </a:t>
            </a:r>
          </a:p>
          <a:p>
            <a:r>
              <a:rPr lang="sl-SI" dirty="0" smtClean="0"/>
              <a:t>Sprejme prvo prošnjo, ki jo dobi</a:t>
            </a:r>
          </a:p>
          <a:p>
            <a:r>
              <a:rPr lang="sl-SI" dirty="0" smtClean="0"/>
              <a:t>Če dobi več ponudb, sprejme boljšo ponudbo </a:t>
            </a:r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Slika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8286808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Slika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1643050"/>
            <a:ext cx="214314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Slika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8" y="1643050"/>
            <a:ext cx="2214578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l-SI" dirty="0" smtClean="0">
                <a:solidFill>
                  <a:schemeClr val="bg1"/>
                </a:solidFill>
              </a:rPr>
              <a:t>Dokaz pravilnosti algoritma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Na koncu vsi poročeni</a:t>
            </a:r>
          </a:p>
          <a:p>
            <a:pPr lvl="1"/>
            <a:r>
              <a:rPr lang="sl-SI" dirty="0" smtClean="0"/>
              <a:t>Ženska vedno zaročena, ko enkrat sprejme ponudbo</a:t>
            </a:r>
          </a:p>
          <a:p>
            <a:pPr lvl="1"/>
            <a:r>
              <a:rPr lang="sl-SI" dirty="0" smtClean="0"/>
              <a:t>Moški je mora enkrat med algoritmom zaprositi, če gre do konca svojega seznama</a:t>
            </a:r>
          </a:p>
          <a:p>
            <a:r>
              <a:rPr lang="sl-SI" dirty="0" smtClean="0"/>
              <a:t>Poroke so stabilne</a:t>
            </a:r>
          </a:p>
          <a:p>
            <a:pPr lvl="1"/>
            <a:r>
              <a:rPr lang="sl-SI" dirty="0" smtClean="0"/>
              <a:t>Ženska razdre poroko samo, če ji je novi snubec bolj všeč</a:t>
            </a:r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l-SI" dirty="0" smtClean="0">
                <a:solidFill>
                  <a:schemeClr val="bg1"/>
                </a:solidFill>
              </a:rPr>
              <a:t>Optimalnost Gale-</a:t>
            </a:r>
            <a:r>
              <a:rPr lang="sl-SI" dirty="0" err="1" smtClean="0">
                <a:solidFill>
                  <a:schemeClr val="bg1"/>
                </a:solidFill>
              </a:rPr>
              <a:t>Shapleyevega</a:t>
            </a:r>
            <a:r>
              <a:rPr lang="sl-SI" dirty="0" smtClean="0">
                <a:solidFill>
                  <a:schemeClr val="bg1"/>
                </a:solidFill>
              </a:rPr>
              <a:t> algoritma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Stabilnih rešitev je lahko več</a:t>
            </a:r>
          </a:p>
          <a:p>
            <a:endParaRPr lang="sl-SI" dirty="0"/>
          </a:p>
        </p:txBody>
      </p:sp>
      <p:pic>
        <p:nvPicPr>
          <p:cNvPr id="4" name="Slika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143116"/>
            <a:ext cx="750099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3929066"/>
            <a:ext cx="608375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PoljeZBesedilom 6"/>
          <p:cNvSpPr txBox="1"/>
          <p:nvPr/>
        </p:nvSpPr>
        <p:spPr>
          <a:xfrm>
            <a:off x="500034" y="5857892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sz="3200" dirty="0" smtClean="0"/>
              <a:t>  Rešitev optimalna za moške.</a:t>
            </a:r>
            <a:endParaRPr lang="sl-SI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213</Words>
  <Application>Microsoft Office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Officeova tema</vt:lpstr>
      <vt:lpstr>Računalništvo 1 1.2.2017</vt:lpstr>
      <vt:lpstr>Opis problema</vt:lpstr>
      <vt:lpstr>PowerPoint Presentation</vt:lpstr>
      <vt:lpstr>PowerPoint Presentation</vt:lpstr>
      <vt:lpstr>Gale-Shapleyev algoritem</vt:lpstr>
      <vt:lpstr>Algoritem</vt:lpstr>
      <vt:lpstr>PowerPoint Presentation</vt:lpstr>
      <vt:lpstr>Dokaz pravilnosti algoritma</vt:lpstr>
      <vt:lpstr>Optimalnost Gale-Shapleyevega algoritma</vt:lpstr>
      <vt:lpstr>Viri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Računalništvo 1 1.2.2017</dc:title>
  <dc:creator>marusa</dc:creator>
  <cp:lastModifiedBy>pristop predstavitve</cp:lastModifiedBy>
  <cp:revision>33</cp:revision>
  <dcterms:created xsi:type="dcterms:W3CDTF">2017-01-31T07:25:43Z</dcterms:created>
  <dcterms:modified xsi:type="dcterms:W3CDTF">2017-02-01T08:18:36Z</dcterms:modified>
</cp:coreProperties>
</file>