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sldIdLst>
    <p:sldId id="256" r:id="rId2"/>
    <p:sldId id="257" r:id="rId3"/>
    <p:sldId id="278" r:id="rId4"/>
    <p:sldId id="258" r:id="rId5"/>
    <p:sldId id="280" r:id="rId6"/>
    <p:sldId id="273" r:id="rId7"/>
    <p:sldId id="282" r:id="rId8"/>
    <p:sldId id="283" r:id="rId9"/>
    <p:sldId id="260" r:id="rId10"/>
    <p:sldId id="284" r:id="rId11"/>
    <p:sldId id="263" r:id="rId12"/>
    <p:sldId id="265" r:id="rId13"/>
    <p:sldId id="264" r:id="rId14"/>
    <p:sldId id="266" r:id="rId15"/>
    <p:sldId id="267" r:id="rId16"/>
    <p:sldId id="270" r:id="rId17"/>
    <p:sldId id="269" r:id="rId18"/>
    <p:sldId id="285" r:id="rId19"/>
    <p:sldId id="287" r:id="rId20"/>
    <p:sldId id="272" r:id="rId21"/>
    <p:sldId id="286" r:id="rId22"/>
    <p:sldId id="276" r:id="rId23"/>
    <p:sldId id="277" r:id="rId2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5C89-2BF5-431B-8F1F-9D151F22E9CD}" type="datetimeFigureOut">
              <a:rPr lang="sl-SI" smtClean="0"/>
              <a:t>3.2.2016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7B32F22-9763-4CF1-8ED3-A63C042B50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8431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5C89-2BF5-431B-8F1F-9D151F22E9CD}" type="datetimeFigureOut">
              <a:rPr lang="sl-SI" smtClean="0"/>
              <a:t>3.2.2016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B32F22-9763-4CF1-8ED3-A63C042B50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0679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5C89-2BF5-431B-8F1F-9D151F22E9CD}" type="datetimeFigureOut">
              <a:rPr lang="sl-SI" smtClean="0"/>
              <a:t>3.2.2016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B32F22-9763-4CF1-8ED3-A63C042B50C2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7606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5C89-2BF5-431B-8F1F-9D151F22E9CD}" type="datetimeFigureOut">
              <a:rPr lang="sl-SI" smtClean="0"/>
              <a:t>3.2.2016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B32F22-9763-4CF1-8ED3-A63C042B50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2023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5C89-2BF5-431B-8F1F-9D151F22E9CD}" type="datetimeFigureOut">
              <a:rPr lang="sl-SI" smtClean="0"/>
              <a:t>3.2.2016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B32F22-9763-4CF1-8ED3-A63C042B50C2}" type="slidenum">
              <a:rPr lang="sl-SI" smtClean="0"/>
              <a:t>‹#›</a:t>
            </a:fld>
            <a:endParaRPr lang="sl-SI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2412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5C89-2BF5-431B-8F1F-9D151F22E9CD}" type="datetimeFigureOut">
              <a:rPr lang="sl-SI" smtClean="0"/>
              <a:t>3.2.2016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B32F22-9763-4CF1-8ED3-A63C042B50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5313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5C89-2BF5-431B-8F1F-9D151F22E9CD}" type="datetimeFigureOut">
              <a:rPr lang="sl-SI" smtClean="0"/>
              <a:t>3.2.2016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2F22-9763-4CF1-8ED3-A63C042B50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96429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5C89-2BF5-431B-8F1F-9D151F22E9CD}" type="datetimeFigureOut">
              <a:rPr lang="sl-SI" smtClean="0"/>
              <a:t>3.2.2016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2F22-9763-4CF1-8ED3-A63C042B50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4078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5C89-2BF5-431B-8F1F-9D151F22E9CD}" type="datetimeFigureOut">
              <a:rPr lang="sl-SI" smtClean="0"/>
              <a:t>3.2.2016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2F22-9763-4CF1-8ED3-A63C042B50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593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5C89-2BF5-431B-8F1F-9D151F22E9CD}" type="datetimeFigureOut">
              <a:rPr lang="sl-SI" smtClean="0"/>
              <a:t>3.2.2016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B32F22-9763-4CF1-8ED3-A63C042B50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246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5C89-2BF5-431B-8F1F-9D151F22E9CD}" type="datetimeFigureOut">
              <a:rPr lang="sl-SI" smtClean="0"/>
              <a:t>3.2.2016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7B32F22-9763-4CF1-8ED3-A63C042B50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9202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5C89-2BF5-431B-8F1F-9D151F22E9CD}" type="datetimeFigureOut">
              <a:rPr lang="sl-SI" smtClean="0"/>
              <a:t>3.2.2016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7B32F22-9763-4CF1-8ED3-A63C042B50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8227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5C89-2BF5-431B-8F1F-9D151F22E9CD}" type="datetimeFigureOut">
              <a:rPr lang="sl-SI" smtClean="0"/>
              <a:t>3.2.2016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2F22-9763-4CF1-8ED3-A63C042B50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0774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5C89-2BF5-431B-8F1F-9D151F22E9CD}" type="datetimeFigureOut">
              <a:rPr lang="sl-SI" smtClean="0"/>
              <a:t>3.2.2016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2F22-9763-4CF1-8ED3-A63C042B50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29383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5C89-2BF5-431B-8F1F-9D151F22E9CD}" type="datetimeFigureOut">
              <a:rPr lang="sl-SI" smtClean="0"/>
              <a:t>3.2.2016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2F22-9763-4CF1-8ED3-A63C042B50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1025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5C89-2BF5-431B-8F1F-9D151F22E9CD}" type="datetimeFigureOut">
              <a:rPr lang="sl-SI" smtClean="0"/>
              <a:t>3.2.2016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B32F22-9763-4CF1-8ED3-A63C042B50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5747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1F5F9"/>
            </a:gs>
            <a:gs pos="100000">
              <a:srgbClr val="E2EAF2"/>
            </a:gs>
            <a:gs pos="0">
              <a:schemeClr val="bg1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25C89-2BF5-431B-8F1F-9D151F22E9CD}" type="datetimeFigureOut">
              <a:rPr lang="sl-SI" smtClean="0"/>
              <a:t>3.2.2016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7B32F22-9763-4CF1-8ED3-A63C042B50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8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tvtropes.org/pmwiki/pmwiki.php/Main/HitboxDissonance" TargetMode="External"/><Relationship Id="rId3" Type="http://schemas.openxmlformats.org/officeDocument/2006/relationships/hyperlink" Target="http://www.euclideanspace.com/threed/animation/collisiondetect/" TargetMode="External"/><Relationship Id="rId7" Type="http://schemas.openxmlformats.org/officeDocument/2006/relationships/hyperlink" Target="http://driverlayer.com/img/hitbox/19/any" TargetMode="External"/><Relationship Id="rId2" Type="http://schemas.openxmlformats.org/officeDocument/2006/relationships/hyperlink" Target="http://en.wikipedia.org/wiki/Collision_detec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aming.stackexchange.com/questions/1239/what-is-a-hit-box" TargetMode="External"/><Relationship Id="rId5" Type="http://schemas.openxmlformats.org/officeDocument/2006/relationships/hyperlink" Target="http://www.gamespp.com/algorithms/collisiondetection/" TargetMode="External"/><Relationship Id="rId4" Type="http://schemas.openxmlformats.org/officeDocument/2006/relationships/hyperlink" Target="http://www.wildbunny.co.uk/blog/2011/04/20/collision-detection-for-dummies/" TargetMode="External"/><Relationship Id="rId9" Type="http://schemas.openxmlformats.org/officeDocument/2006/relationships/hyperlink" Target="http://imgur.com/7pauM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2" y="998838"/>
            <a:ext cx="8915399" cy="2262781"/>
          </a:xfrm>
        </p:spPr>
        <p:txBody>
          <a:bodyPr/>
          <a:lstStyle/>
          <a:p>
            <a:pPr algn="ctr"/>
            <a:r>
              <a:rPr lang="sl-SI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Algoritmi za zaznavo trkov</a:t>
            </a:r>
            <a:endParaRPr lang="sl-SI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sl-SI" sz="1600" b="1" dirty="0" smtClean="0"/>
              <a:t>Daniel Jevremović</a:t>
            </a:r>
          </a:p>
          <a:p>
            <a:pPr algn="ctr">
              <a:spcBef>
                <a:spcPts val="0"/>
              </a:spcBef>
            </a:pPr>
            <a:r>
              <a:rPr lang="sl-SI" sz="1600" i="1" dirty="0" smtClean="0"/>
              <a:t>Univerza v Ljubljani, FMF, praktična matematika</a:t>
            </a:r>
          </a:p>
          <a:p>
            <a:pPr>
              <a:spcBef>
                <a:spcPts val="0"/>
              </a:spcBef>
            </a:pPr>
            <a:endParaRPr lang="sl-SI" sz="1600" dirty="0" smtClean="0"/>
          </a:p>
        </p:txBody>
      </p:sp>
    </p:spTree>
    <p:extLst>
      <p:ext uri="{BB962C8B-B14F-4D97-AF65-F5344CB8AC3E}">
        <p14:creationId xmlns:p14="http://schemas.microsoft.com/office/powerpoint/2010/main" val="358372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69231"/>
          </a:xfrm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Omejujoče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škatle</a:t>
            </a:r>
            <a:endParaRPr lang="sl-SI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65189"/>
            <a:ext cx="8915400" cy="4346033"/>
          </a:xfrm>
        </p:spPr>
        <p:txBody>
          <a:bodyPr/>
          <a:lstStyle/>
          <a:p>
            <a:r>
              <a:rPr lang="en-US" dirty="0" smtClean="0"/>
              <a:t>Bounding boxes</a:t>
            </a:r>
          </a:p>
          <a:p>
            <a:r>
              <a:rPr lang="en-US" dirty="0" err="1" smtClean="0"/>
              <a:t>Najmanjša</a:t>
            </a:r>
            <a:r>
              <a:rPr lang="en-US" dirty="0" smtClean="0"/>
              <a:t> </a:t>
            </a:r>
            <a:r>
              <a:rPr lang="en-US" dirty="0" err="1" smtClean="0"/>
              <a:t>škatla</a:t>
            </a:r>
            <a:r>
              <a:rPr lang="en-US" dirty="0" smtClean="0"/>
              <a:t> z </a:t>
            </a:r>
            <a:r>
              <a:rPr lang="en-US" dirty="0" err="1" smtClean="0"/>
              <a:t>najmanjšimi</a:t>
            </a:r>
            <a:r>
              <a:rPr lang="en-US" dirty="0" smtClean="0"/>
              <a:t> </a:t>
            </a:r>
            <a:r>
              <a:rPr lang="en-US" dirty="0" err="1" smtClean="0"/>
              <a:t>merami</a:t>
            </a:r>
            <a:r>
              <a:rPr lang="en-US" dirty="0" smtClean="0"/>
              <a:t> </a:t>
            </a:r>
            <a:r>
              <a:rPr lang="en-US" dirty="0" err="1" smtClean="0"/>
              <a:t>znotraj</a:t>
            </a:r>
            <a:r>
              <a:rPr lang="en-US" dirty="0" smtClean="0"/>
              <a:t> </a:t>
            </a:r>
            <a:r>
              <a:rPr lang="en-US" dirty="0" err="1" smtClean="0"/>
              <a:t>katere</a:t>
            </a:r>
            <a:r>
              <a:rPr lang="en-US" dirty="0" smtClean="0"/>
              <a:t> </a:t>
            </a:r>
            <a:r>
              <a:rPr lang="en-US" dirty="0" err="1" smtClean="0"/>
              <a:t>ležijo</a:t>
            </a:r>
            <a:r>
              <a:rPr lang="en-US" dirty="0" smtClean="0"/>
              <a:t> </a:t>
            </a:r>
            <a:r>
              <a:rPr lang="en-US" dirty="0" err="1" smtClean="0"/>
              <a:t>vse</a:t>
            </a:r>
            <a:r>
              <a:rPr lang="en-US" dirty="0" smtClean="0"/>
              <a:t> </a:t>
            </a:r>
            <a:r>
              <a:rPr lang="en-US" dirty="0" err="1" smtClean="0"/>
              <a:t>točke</a:t>
            </a:r>
            <a:r>
              <a:rPr lang="en-US" dirty="0" smtClean="0"/>
              <a:t> </a:t>
            </a:r>
            <a:r>
              <a:rPr lang="en-US" dirty="0" err="1" smtClean="0"/>
              <a:t>objekta</a:t>
            </a:r>
            <a:endParaRPr lang="en-US" dirty="0" smtClean="0"/>
          </a:p>
          <a:p>
            <a:r>
              <a:rPr lang="en-US" dirty="0" err="1" smtClean="0"/>
              <a:t>Najmanjša</a:t>
            </a:r>
            <a:r>
              <a:rPr lang="en-US" dirty="0" smtClean="0"/>
              <a:t> </a:t>
            </a:r>
            <a:r>
              <a:rPr lang="en-US" dirty="0" err="1" smtClean="0"/>
              <a:t>mera</a:t>
            </a:r>
            <a:r>
              <a:rPr lang="en-US" dirty="0" smtClean="0"/>
              <a:t> </a:t>
            </a:r>
            <a:r>
              <a:rPr lang="en-US" dirty="0" err="1" smtClean="0"/>
              <a:t>glede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dimenzijo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1D –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daljica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2D –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pravokotnik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3D –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kvader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/>
              <a:t>Omejujoče</a:t>
            </a:r>
            <a:r>
              <a:rPr lang="en-US" dirty="0" smtClean="0"/>
              <a:t> </a:t>
            </a:r>
            <a:r>
              <a:rPr lang="en-US" dirty="0" err="1" smtClean="0"/>
              <a:t>škatle</a:t>
            </a:r>
            <a:r>
              <a:rPr lang="en-US" dirty="0" smtClean="0"/>
              <a:t> </a:t>
            </a:r>
            <a:r>
              <a:rPr lang="en-US" dirty="0" err="1" smtClean="0"/>
              <a:t>predstavljajo</a:t>
            </a:r>
            <a:r>
              <a:rPr lang="en-US" dirty="0" smtClean="0"/>
              <a:t> </a:t>
            </a:r>
            <a:r>
              <a:rPr lang="en-US" dirty="0" err="1" smtClean="0"/>
              <a:t>objekt</a:t>
            </a:r>
            <a:endParaRPr lang="en-US" dirty="0"/>
          </a:p>
          <a:p>
            <a:r>
              <a:rPr lang="en-US" dirty="0" err="1" smtClean="0"/>
              <a:t>Stranice</a:t>
            </a:r>
            <a:r>
              <a:rPr lang="en-US" dirty="0" smtClean="0"/>
              <a:t> </a:t>
            </a:r>
            <a:r>
              <a:rPr lang="en-US" dirty="0" err="1" smtClean="0"/>
              <a:t>omejujočih</a:t>
            </a:r>
            <a:r>
              <a:rPr lang="en-US" dirty="0" smtClean="0"/>
              <a:t> </a:t>
            </a:r>
            <a:r>
              <a:rPr lang="en-US" dirty="0" err="1" smtClean="0"/>
              <a:t>škatel</a:t>
            </a:r>
            <a:r>
              <a:rPr lang="en-US" dirty="0" smtClean="0"/>
              <a:t> so </a:t>
            </a:r>
            <a:r>
              <a:rPr lang="en-US" dirty="0" err="1" smtClean="0"/>
              <a:t>vzpo</a:t>
            </a:r>
            <a:r>
              <a:rPr lang="en-US" dirty="0" smtClean="0"/>
              <a:t>-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err="1" smtClean="0"/>
              <a:t>redne</a:t>
            </a:r>
            <a:r>
              <a:rPr lang="en-US" dirty="0" smtClean="0"/>
              <a:t> </a:t>
            </a:r>
            <a:r>
              <a:rPr lang="en-US" dirty="0" err="1" smtClean="0"/>
              <a:t>koordinatnim</a:t>
            </a:r>
            <a:r>
              <a:rPr lang="en-US" dirty="0" smtClean="0"/>
              <a:t> </a:t>
            </a:r>
            <a:r>
              <a:rPr lang="en-US" dirty="0" err="1" smtClean="0"/>
              <a:t>osem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934" y="2710249"/>
            <a:ext cx="4529678" cy="320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C00000"/>
                </a:solidFill>
              </a:rPr>
              <a:t>Zgledi</a:t>
            </a:r>
            <a:endParaRPr lang="sl-SI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158" y="3470175"/>
            <a:ext cx="2175282" cy="22115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126" y="1905000"/>
            <a:ext cx="2348813" cy="2212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1905000"/>
            <a:ext cx="2992286" cy="2602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382" y="1549264"/>
            <a:ext cx="1228571" cy="1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6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C00000"/>
                </a:solidFill>
              </a:rPr>
              <a:t>Zgledi</a:t>
            </a:r>
            <a:endParaRPr lang="sl-SI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688" y="1522413"/>
            <a:ext cx="7453312" cy="4694237"/>
          </a:xfrm>
        </p:spPr>
      </p:pic>
    </p:spTree>
    <p:extLst>
      <p:ext uri="{BB962C8B-B14F-4D97-AF65-F5344CB8AC3E}">
        <p14:creationId xmlns:p14="http://schemas.microsoft.com/office/powerpoint/2010/main" val="88758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C00000"/>
                </a:solidFill>
              </a:rPr>
              <a:t>Zgledi</a:t>
            </a:r>
            <a:endParaRPr lang="sl-SI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1524001"/>
            <a:ext cx="6950204" cy="46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3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26895"/>
          </a:xfrm>
        </p:spPr>
        <p:txBody>
          <a:bodyPr/>
          <a:lstStyle/>
          <a:p>
            <a:r>
              <a:rPr lang="sl-SI" dirty="0" smtClean="0">
                <a:solidFill>
                  <a:srgbClr val="C00000"/>
                </a:solidFill>
              </a:rPr>
              <a:t>Omejujoči </a:t>
            </a:r>
            <a:r>
              <a:rPr lang="en-US" dirty="0" err="1" smtClean="0">
                <a:solidFill>
                  <a:srgbClr val="C00000"/>
                </a:solidFill>
              </a:rPr>
              <a:t>kvadri</a:t>
            </a:r>
            <a:endParaRPr lang="sl-SI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82811"/>
            <a:ext cx="8915400" cy="4428411"/>
          </a:xfrm>
        </p:spPr>
        <p:txBody>
          <a:bodyPr/>
          <a:lstStyle/>
          <a:p>
            <a:r>
              <a:rPr lang="sl-SI" dirty="0" smtClean="0"/>
              <a:t>Vsak kvader je produkt treh intervalov</a:t>
            </a:r>
          </a:p>
          <a:p>
            <a:pPr lvl="1"/>
            <a:r>
              <a:rPr lang="sl-SI" dirty="0"/>
              <a:t> </a:t>
            </a:r>
            <a:endParaRPr lang="sl-SI" dirty="0" smtClean="0"/>
          </a:p>
          <a:p>
            <a:r>
              <a:rPr lang="sl-SI" dirty="0" smtClean="0"/>
              <a:t>Kvadra		</a:t>
            </a: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sl-SI" dirty="0" smtClean="0"/>
              <a:t>in		</a:t>
            </a: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sl-SI" dirty="0" smtClean="0"/>
              <a:t>se sekate le, če:</a:t>
            </a:r>
          </a:p>
          <a:p>
            <a:pPr lvl="1"/>
            <a:r>
              <a:rPr lang="sl-SI" dirty="0"/>
              <a:t> </a:t>
            </a:r>
            <a:r>
              <a:rPr lang="sl-SI" dirty="0" smtClean="0"/>
              <a:t>	  seka </a:t>
            </a:r>
          </a:p>
          <a:p>
            <a:pPr lvl="1"/>
            <a:r>
              <a:rPr lang="sl-SI" dirty="0"/>
              <a:t> </a:t>
            </a:r>
            <a:r>
              <a:rPr lang="sl-SI" dirty="0" smtClean="0"/>
              <a:t>	  seka </a:t>
            </a:r>
          </a:p>
          <a:p>
            <a:pPr lvl="1"/>
            <a:r>
              <a:rPr lang="sl-SI" dirty="0"/>
              <a:t> </a:t>
            </a:r>
            <a:r>
              <a:rPr lang="sl-SI" dirty="0" smtClean="0"/>
              <a:t>	  seka </a:t>
            </a:r>
          </a:p>
          <a:p>
            <a:r>
              <a:rPr lang="sl-SI" dirty="0" smtClean="0"/>
              <a:t>Predvidevamo, da če se intervala     in     v določenem momentu sekata, je velika verjetnost, da se bosta tudi v naslednjem momentu sekala (podobno velja, če se intervala ne sekata)</a:t>
            </a:r>
          </a:p>
          <a:p>
            <a:r>
              <a:rPr lang="sl-SI" dirty="0" smtClean="0"/>
              <a:t>Algoritem </a:t>
            </a:r>
            <a:r>
              <a:rPr lang="en-US" dirty="0" smtClean="0"/>
              <a:t>“</a:t>
            </a:r>
            <a:r>
              <a:rPr lang="sl-SI" dirty="0" smtClean="0"/>
              <a:t>sweep and prune</a:t>
            </a:r>
            <a:r>
              <a:rPr lang="en-US" dirty="0" smtClean="0"/>
              <a:t>”</a:t>
            </a:r>
            <a:endParaRPr lang="sl-SI" dirty="0" smtClean="0"/>
          </a:p>
        </p:txBody>
      </p:sp>
      <p:pic>
        <p:nvPicPr>
          <p:cNvPr id="1028" name="Picture 4" descr="I_1 \times I_2 \times I_3=[a_1,b_1] \times [a_2,b_2] \times [a_3,b_3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900" y="1975114"/>
            <a:ext cx="3181350" cy="19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_1 \times I_2 \times I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591" y="2392063"/>
            <a:ext cx="933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J_1 \times J_2 \times J_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575" y="2392063"/>
            <a:ext cx="9810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I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952" y="2772719"/>
            <a:ext cx="1428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J_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390" y="2775639"/>
            <a:ext cx="1524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I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427" y="3130600"/>
            <a:ext cx="1524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J_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391" y="3126109"/>
            <a:ext cx="16192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I_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427" y="3478956"/>
            <a:ext cx="1524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J_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207" y="3478571"/>
            <a:ext cx="16192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I_k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832" y="3900014"/>
            <a:ext cx="16192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J_k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2" y="3900014"/>
            <a:ext cx="17145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79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335" y="716429"/>
            <a:ext cx="4835610" cy="23467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648" y="3525795"/>
            <a:ext cx="4785119" cy="23925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945" y="716429"/>
            <a:ext cx="4800053" cy="21976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767" y="3525795"/>
            <a:ext cx="5306231" cy="239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34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C00000"/>
                </a:solidFill>
              </a:rPr>
              <a:t>Kaj če so </a:t>
            </a:r>
            <a:r>
              <a:rPr lang="en-US" dirty="0" err="1" smtClean="0">
                <a:solidFill>
                  <a:srgbClr val="C00000"/>
                </a:solidFill>
              </a:rPr>
              <a:t>omejujoče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škatle</a:t>
            </a:r>
            <a:r>
              <a:rPr lang="sl-SI" dirty="0" smtClean="0">
                <a:solidFill>
                  <a:srgbClr val="C00000"/>
                </a:solidFill>
              </a:rPr>
              <a:t> prevelik</a:t>
            </a:r>
            <a:r>
              <a:rPr lang="en-US" dirty="0" smtClean="0">
                <a:solidFill>
                  <a:srgbClr val="C00000"/>
                </a:solidFill>
              </a:rPr>
              <a:t>e</a:t>
            </a:r>
            <a:r>
              <a:rPr lang="sl-SI" dirty="0" smtClean="0">
                <a:solidFill>
                  <a:srgbClr val="C00000"/>
                </a:solidFill>
              </a:rPr>
              <a:t>?</a:t>
            </a:r>
            <a:endParaRPr lang="sl-SI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3" y="1905000"/>
            <a:ext cx="3553609" cy="20409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199" y="1264555"/>
            <a:ext cx="2696872" cy="24366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199" y="3847970"/>
            <a:ext cx="4616412" cy="23216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158" y="4191568"/>
            <a:ext cx="1985374" cy="197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4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26895"/>
          </a:xfrm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Omejujoče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škatle</a:t>
            </a:r>
            <a:r>
              <a:rPr lang="sl-SI" dirty="0" smtClean="0">
                <a:solidFill>
                  <a:srgbClr val="C00000"/>
                </a:solidFill>
              </a:rPr>
              <a:t> se seka</a:t>
            </a:r>
            <a:r>
              <a:rPr lang="en-US" dirty="0" err="1" smtClean="0">
                <a:solidFill>
                  <a:srgbClr val="C00000"/>
                </a:solidFill>
              </a:rPr>
              <a:t>jo</a:t>
            </a:r>
            <a:endParaRPr lang="sl-SI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14616"/>
            <a:ext cx="8915400" cy="4296606"/>
          </a:xfrm>
        </p:spPr>
        <p:txBody>
          <a:bodyPr/>
          <a:lstStyle/>
          <a:p>
            <a:r>
              <a:rPr lang="sl-SI" dirty="0" smtClean="0"/>
              <a:t>Vemo, da sta objekta dovolj blizu, ampak ne vemo, če se sekata</a:t>
            </a:r>
          </a:p>
          <a:p>
            <a:r>
              <a:rPr lang="sl-SI" dirty="0" smtClean="0"/>
              <a:t>Sedaj natančneje preverjamo, ali se objekta sekata</a:t>
            </a:r>
            <a:endParaRPr lang="en-US" dirty="0" smtClean="0"/>
          </a:p>
          <a:p>
            <a:r>
              <a:rPr lang="en-US" dirty="0" err="1" smtClean="0"/>
              <a:t>Več</a:t>
            </a:r>
            <a:r>
              <a:rPr lang="en-US" dirty="0" smtClean="0"/>
              <a:t> </a:t>
            </a:r>
            <a:r>
              <a:rPr lang="en-US" dirty="0" err="1" smtClean="0"/>
              <a:t>omejujočih</a:t>
            </a:r>
            <a:r>
              <a:rPr lang="en-US" dirty="0" smtClean="0"/>
              <a:t> </a:t>
            </a:r>
            <a:r>
              <a:rPr lang="en-US" dirty="0" err="1" smtClean="0"/>
              <a:t>škatel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en </a:t>
            </a:r>
            <a:r>
              <a:rPr lang="en-US" dirty="0" err="1" smtClean="0"/>
              <a:t>objekt</a:t>
            </a:r>
            <a:endParaRPr lang="en-US" dirty="0" smtClean="0"/>
          </a:p>
          <a:p>
            <a:pPr lvl="1"/>
            <a:r>
              <a:rPr lang="en-US" dirty="0" err="1" smtClean="0"/>
              <a:t>Objekt</a:t>
            </a:r>
            <a:r>
              <a:rPr lang="en-US" dirty="0" smtClean="0"/>
              <a:t> </a:t>
            </a:r>
            <a:r>
              <a:rPr lang="en-US" dirty="0" err="1" smtClean="0"/>
              <a:t>razdelimo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manjše</a:t>
            </a:r>
            <a:r>
              <a:rPr lang="en-US" dirty="0" smtClean="0"/>
              <a:t> </a:t>
            </a:r>
            <a:r>
              <a:rPr lang="en-US" dirty="0" err="1" smtClean="0"/>
              <a:t>objekte</a:t>
            </a:r>
            <a:endParaRPr lang="en-US" dirty="0" smtClean="0"/>
          </a:p>
          <a:p>
            <a:r>
              <a:rPr lang="en-US" dirty="0" err="1" smtClean="0"/>
              <a:t>Primerjanje</a:t>
            </a:r>
            <a:r>
              <a:rPr lang="en-US" dirty="0" smtClean="0"/>
              <a:t> le </a:t>
            </a:r>
            <a:r>
              <a:rPr lang="en-US" dirty="0" err="1" smtClean="0"/>
              <a:t>določenih</a:t>
            </a:r>
            <a:r>
              <a:rPr lang="en-US" dirty="0" smtClean="0"/>
              <a:t> </a:t>
            </a:r>
            <a:r>
              <a:rPr lang="en-US" dirty="0" err="1" smtClean="0"/>
              <a:t>točk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74" y="4267555"/>
            <a:ext cx="1467610" cy="12400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822" y="2733904"/>
            <a:ext cx="2800865" cy="255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9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09274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“</a:t>
            </a:r>
            <a:r>
              <a:rPr lang="en-US" dirty="0" err="1" smtClean="0">
                <a:solidFill>
                  <a:srgbClr val="C00000"/>
                </a:solidFill>
              </a:rPr>
              <a:t>Počisti</a:t>
            </a:r>
            <a:r>
              <a:rPr lang="en-US" dirty="0" smtClean="0">
                <a:solidFill>
                  <a:srgbClr val="C00000"/>
                </a:solidFill>
              </a:rPr>
              <a:t> in </a:t>
            </a:r>
            <a:r>
              <a:rPr lang="en-US" dirty="0" err="1" smtClean="0">
                <a:solidFill>
                  <a:srgbClr val="C00000"/>
                </a:solidFill>
              </a:rPr>
              <a:t>obreži</a:t>
            </a:r>
            <a:r>
              <a:rPr lang="en-US" dirty="0" smtClean="0">
                <a:solidFill>
                  <a:srgbClr val="C00000"/>
                </a:solidFill>
              </a:rPr>
              <a:t>” </a:t>
            </a:r>
            <a:r>
              <a:rPr lang="en-US" dirty="0" err="1" smtClean="0">
                <a:solidFill>
                  <a:srgbClr val="C00000"/>
                </a:solidFill>
              </a:rPr>
              <a:t>algoritem</a:t>
            </a:r>
            <a:endParaRPr lang="sl-SI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56951"/>
            <a:ext cx="8915400" cy="4354271"/>
          </a:xfrm>
        </p:spPr>
        <p:txBody>
          <a:bodyPr/>
          <a:lstStyle/>
          <a:p>
            <a:r>
              <a:rPr lang="en-US" dirty="0" smtClean="0"/>
              <a:t>“Sweep and prune” </a:t>
            </a:r>
            <a:r>
              <a:rPr lang="en-US" dirty="0" err="1" smtClean="0"/>
              <a:t>algoritem</a:t>
            </a:r>
            <a:endParaRPr lang="en-US" dirty="0" smtClean="0"/>
          </a:p>
          <a:p>
            <a:r>
              <a:rPr lang="en-US" dirty="0" err="1" smtClean="0"/>
              <a:t>Išče</a:t>
            </a:r>
            <a:r>
              <a:rPr lang="en-US" dirty="0" smtClean="0"/>
              <a:t> pare </a:t>
            </a:r>
            <a:r>
              <a:rPr lang="en-US" dirty="0" err="1" smtClean="0"/>
              <a:t>objektov</a:t>
            </a:r>
            <a:r>
              <a:rPr lang="en-US" dirty="0" smtClean="0"/>
              <a:t>, </a:t>
            </a:r>
            <a:r>
              <a:rPr lang="en-US" dirty="0" err="1" smtClean="0"/>
              <a:t>ki</a:t>
            </a:r>
            <a:r>
              <a:rPr lang="en-US" dirty="0" smtClean="0"/>
              <a:t> se </a:t>
            </a:r>
            <a:r>
              <a:rPr lang="en-US" dirty="0" err="1" smtClean="0"/>
              <a:t>sekajo</a:t>
            </a:r>
            <a:endParaRPr lang="en-US" dirty="0" smtClean="0"/>
          </a:p>
          <a:p>
            <a:r>
              <a:rPr lang="en-US" dirty="0" err="1" smtClean="0"/>
              <a:t>Vsak</a:t>
            </a:r>
            <a:r>
              <a:rPr lang="en-US" dirty="0" smtClean="0"/>
              <a:t> </a:t>
            </a:r>
            <a:r>
              <a:rPr lang="en-US" dirty="0" err="1" smtClean="0"/>
              <a:t>objekt</a:t>
            </a:r>
            <a:r>
              <a:rPr lang="en-US" dirty="0" smtClean="0"/>
              <a:t> </a:t>
            </a:r>
            <a:r>
              <a:rPr lang="en-US" dirty="0" err="1" smtClean="0"/>
              <a:t>predstavlja</a:t>
            </a:r>
            <a:r>
              <a:rPr lang="en-US" dirty="0" smtClean="0"/>
              <a:t> </a:t>
            </a:r>
            <a:r>
              <a:rPr lang="en-US" dirty="0" err="1" smtClean="0"/>
              <a:t>omejujoča</a:t>
            </a:r>
            <a:r>
              <a:rPr lang="en-US" dirty="0" smtClean="0"/>
              <a:t> </a:t>
            </a:r>
            <a:r>
              <a:rPr lang="en-US" dirty="0" err="1" smtClean="0"/>
              <a:t>škatla</a:t>
            </a:r>
            <a:r>
              <a:rPr lang="en-US" dirty="0" smtClean="0"/>
              <a:t>, </a:t>
            </a:r>
            <a:r>
              <a:rPr lang="en-US" dirty="0" err="1" smtClean="0"/>
              <a:t>vzporedna</a:t>
            </a:r>
            <a:r>
              <a:rPr lang="en-US" dirty="0" smtClean="0"/>
              <a:t> z </a:t>
            </a:r>
            <a:r>
              <a:rPr lang="en-US" dirty="0" err="1" smtClean="0"/>
              <a:t>osmi</a:t>
            </a:r>
            <a:r>
              <a:rPr lang="en-US" dirty="0" smtClean="0"/>
              <a:t> </a:t>
            </a:r>
            <a:r>
              <a:rPr lang="en-US" dirty="0" err="1" smtClean="0"/>
              <a:t>koordinatnega</a:t>
            </a:r>
            <a:r>
              <a:rPr lang="en-US" dirty="0" smtClean="0"/>
              <a:t> </a:t>
            </a:r>
            <a:r>
              <a:rPr lang="en-US" dirty="0" err="1" smtClean="0"/>
              <a:t>sistema</a:t>
            </a:r>
            <a:endParaRPr lang="en-US" dirty="0" smtClean="0"/>
          </a:p>
          <a:p>
            <a:pPr lvl="1"/>
            <a:r>
              <a:rPr lang="en-US" b="1" dirty="0" smtClean="0"/>
              <a:t>AABB</a:t>
            </a:r>
            <a:r>
              <a:rPr lang="en-US" dirty="0" smtClean="0"/>
              <a:t> – Axis-aligned bounding box</a:t>
            </a:r>
          </a:p>
          <a:p>
            <a:r>
              <a:rPr lang="en-US" dirty="0" err="1" smtClean="0"/>
              <a:t>Dva</a:t>
            </a:r>
            <a:r>
              <a:rPr lang="en-US" dirty="0" smtClean="0"/>
              <a:t> </a:t>
            </a:r>
            <a:r>
              <a:rPr lang="en-US" dirty="0" err="1" smtClean="0"/>
              <a:t>načina</a:t>
            </a:r>
            <a:r>
              <a:rPr lang="en-US" dirty="0" smtClean="0"/>
              <a:t> </a:t>
            </a:r>
            <a:r>
              <a:rPr lang="en-US" dirty="0" err="1" smtClean="0"/>
              <a:t>hranjenja</a:t>
            </a:r>
            <a:r>
              <a:rPr lang="en-US" dirty="0" smtClean="0"/>
              <a:t> </a:t>
            </a:r>
            <a:r>
              <a:rPr lang="en-US" dirty="0" err="1" smtClean="0"/>
              <a:t>podatkov</a:t>
            </a:r>
            <a:r>
              <a:rPr lang="en-US" dirty="0" smtClean="0"/>
              <a:t> (</a:t>
            </a:r>
            <a:r>
              <a:rPr lang="en-US" dirty="0" err="1" smtClean="0"/>
              <a:t>pozicij</a:t>
            </a:r>
            <a:r>
              <a:rPr lang="en-US" dirty="0" smtClean="0"/>
              <a:t>):</a:t>
            </a:r>
          </a:p>
          <a:p>
            <a:pPr lvl="1"/>
            <a:r>
              <a:rPr lang="en-US" b="1" dirty="0" err="1" smtClean="0"/>
              <a:t>Direkten</a:t>
            </a:r>
            <a:r>
              <a:rPr lang="en-US" dirty="0" smtClean="0"/>
              <a:t> (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vsakem</a:t>
            </a:r>
            <a:r>
              <a:rPr lang="en-US" dirty="0" smtClean="0"/>
              <a:t> </a:t>
            </a:r>
            <a:r>
              <a:rPr lang="en-US" dirty="0" err="1" smtClean="0"/>
              <a:t>koraku</a:t>
            </a:r>
            <a:r>
              <a:rPr lang="en-US" dirty="0" smtClean="0"/>
              <a:t> </a:t>
            </a:r>
            <a:r>
              <a:rPr lang="en-US" dirty="0" err="1" smtClean="0"/>
              <a:t>vrne</a:t>
            </a:r>
            <a:r>
              <a:rPr lang="en-US" dirty="0" smtClean="0"/>
              <a:t> </a:t>
            </a:r>
            <a:r>
              <a:rPr lang="en-US" dirty="0" err="1" smtClean="0"/>
              <a:t>vse</a:t>
            </a:r>
            <a:r>
              <a:rPr lang="en-US" dirty="0" smtClean="0"/>
              <a:t> </a:t>
            </a:r>
            <a:r>
              <a:rPr lang="en-US" dirty="0" err="1" smtClean="0"/>
              <a:t>pozicije</a:t>
            </a:r>
            <a:r>
              <a:rPr lang="en-US" dirty="0" smtClean="0"/>
              <a:t> </a:t>
            </a:r>
            <a:r>
              <a:rPr lang="en-US" dirty="0" err="1" smtClean="0"/>
              <a:t>objektov</a:t>
            </a:r>
            <a:r>
              <a:rPr lang="en-US" dirty="0" smtClean="0"/>
              <a:t>)</a:t>
            </a:r>
          </a:p>
          <a:p>
            <a:pPr lvl="1"/>
            <a:r>
              <a:rPr lang="en-US" b="1" dirty="0" err="1" smtClean="0"/>
              <a:t>Postopen</a:t>
            </a:r>
            <a:r>
              <a:rPr lang="en-US" dirty="0" smtClean="0"/>
              <a:t> (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vsakem</a:t>
            </a:r>
            <a:r>
              <a:rPr lang="en-US" dirty="0" smtClean="0"/>
              <a:t> </a:t>
            </a:r>
            <a:r>
              <a:rPr lang="en-US" dirty="0" err="1" smtClean="0"/>
              <a:t>koraku</a:t>
            </a:r>
            <a:r>
              <a:rPr lang="en-US" dirty="0" smtClean="0"/>
              <a:t> </a:t>
            </a:r>
            <a:r>
              <a:rPr lang="en-US" dirty="0" err="1" smtClean="0"/>
              <a:t>vrne</a:t>
            </a:r>
            <a:r>
              <a:rPr lang="en-US" dirty="0" smtClean="0"/>
              <a:t> le </a:t>
            </a:r>
            <a:r>
              <a:rPr lang="en-US" dirty="0" err="1" smtClean="0"/>
              <a:t>pozicije</a:t>
            </a:r>
            <a:r>
              <a:rPr lang="en-US" dirty="0" smtClean="0"/>
              <a:t> </a:t>
            </a:r>
            <a:r>
              <a:rPr lang="en-US" dirty="0" err="1" smtClean="0"/>
              <a:t>objektov</a:t>
            </a:r>
            <a:r>
              <a:rPr lang="en-US" dirty="0" smtClean="0"/>
              <a:t>, </a:t>
            </a:r>
            <a:r>
              <a:rPr lang="en-US" dirty="0" err="1" smtClean="0"/>
              <a:t>ki</a:t>
            </a:r>
            <a:r>
              <a:rPr lang="en-US" dirty="0" smtClean="0"/>
              <a:t> so </a:t>
            </a:r>
            <a:r>
              <a:rPr lang="en-US" dirty="0" err="1" smtClean="0"/>
              <a:t>spremenili</a:t>
            </a:r>
            <a:r>
              <a:rPr lang="en-US" dirty="0" smtClean="0"/>
              <a:t> </a:t>
            </a:r>
            <a:r>
              <a:rPr lang="en-US" dirty="0" err="1" smtClean="0"/>
              <a:t>položaj</a:t>
            </a:r>
            <a:r>
              <a:rPr lang="en-US" dirty="0" smtClean="0"/>
              <a:t> </a:t>
            </a:r>
            <a:r>
              <a:rPr lang="en-US" dirty="0" err="1" smtClean="0"/>
              <a:t>ali</a:t>
            </a:r>
            <a:r>
              <a:rPr lang="en-US" dirty="0" smtClean="0"/>
              <a:t> ne </a:t>
            </a:r>
            <a:r>
              <a:rPr lang="en-US" dirty="0" err="1" smtClean="0"/>
              <a:t>obstajajo</a:t>
            </a:r>
            <a:r>
              <a:rPr lang="en-US" dirty="0" smtClean="0"/>
              <a:t> </a:t>
            </a:r>
            <a:r>
              <a:rPr lang="en-US" dirty="0" err="1" smtClean="0"/>
              <a:t>več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2442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09274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“</a:t>
            </a:r>
            <a:r>
              <a:rPr lang="en-US" dirty="0" err="1" smtClean="0">
                <a:solidFill>
                  <a:srgbClr val="C00000"/>
                </a:solidFill>
              </a:rPr>
              <a:t>Počisti</a:t>
            </a:r>
            <a:r>
              <a:rPr lang="en-US" dirty="0" smtClean="0">
                <a:solidFill>
                  <a:srgbClr val="C00000"/>
                </a:solidFill>
              </a:rPr>
              <a:t> in </a:t>
            </a:r>
            <a:r>
              <a:rPr lang="en-US" dirty="0" err="1" smtClean="0">
                <a:solidFill>
                  <a:srgbClr val="C00000"/>
                </a:solidFill>
              </a:rPr>
              <a:t>obreži</a:t>
            </a:r>
            <a:r>
              <a:rPr lang="en-US" dirty="0" smtClean="0">
                <a:solidFill>
                  <a:srgbClr val="C00000"/>
                </a:solidFill>
              </a:rPr>
              <a:t>” </a:t>
            </a:r>
            <a:r>
              <a:rPr lang="en-US" dirty="0" err="1" smtClean="0">
                <a:solidFill>
                  <a:srgbClr val="C00000"/>
                </a:solidFill>
              </a:rPr>
              <a:t>algoritem</a:t>
            </a:r>
            <a:r>
              <a:rPr lang="en-US" dirty="0" smtClean="0">
                <a:solidFill>
                  <a:srgbClr val="C00000"/>
                </a:solidFill>
              </a:rPr>
              <a:t> - </a:t>
            </a:r>
            <a:r>
              <a:rPr lang="en-US" dirty="0" err="1" smtClean="0">
                <a:solidFill>
                  <a:srgbClr val="C00000"/>
                </a:solidFill>
              </a:rPr>
              <a:t>postopek</a:t>
            </a:r>
            <a:endParaRPr lang="sl-SI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56951"/>
            <a:ext cx="8915400" cy="4354271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dirty="0" err="1" smtClean="0"/>
              <a:t>Omejujoče</a:t>
            </a:r>
            <a:r>
              <a:rPr lang="en-US" dirty="0" smtClean="0"/>
              <a:t> </a:t>
            </a:r>
            <a:r>
              <a:rPr lang="en-US" dirty="0" err="1" smtClean="0"/>
              <a:t>škatle</a:t>
            </a: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err="1" smtClean="0"/>
              <a:t>Dve</a:t>
            </a:r>
            <a:r>
              <a:rPr lang="en-US" dirty="0" smtClean="0"/>
              <a:t> </a:t>
            </a:r>
            <a:r>
              <a:rPr lang="en-US" dirty="0" err="1" smtClean="0"/>
              <a:t>omejujoči</a:t>
            </a:r>
            <a:r>
              <a:rPr lang="en-US" dirty="0" smtClean="0"/>
              <a:t> </a:t>
            </a:r>
            <a:r>
              <a:rPr lang="en-US" dirty="0" err="1" smtClean="0"/>
              <a:t>škatli</a:t>
            </a:r>
            <a:r>
              <a:rPr lang="en-US" dirty="0" smtClean="0"/>
              <a:t> se </a:t>
            </a:r>
            <a:r>
              <a:rPr lang="en-US" dirty="0" err="1" smtClean="0"/>
              <a:t>sekata</a:t>
            </a:r>
            <a:r>
              <a:rPr lang="en-US" dirty="0"/>
              <a:t> </a:t>
            </a:r>
            <a:r>
              <a:rPr lang="en-US" dirty="0" err="1" smtClean="0"/>
              <a:t>tedaj</a:t>
            </a:r>
            <a:r>
              <a:rPr lang="en-US" dirty="0" smtClean="0"/>
              <a:t> in </a:t>
            </a:r>
            <a:r>
              <a:rPr lang="en-US" dirty="0" err="1" smtClean="0"/>
              <a:t>natanko</a:t>
            </a:r>
            <a:r>
              <a:rPr lang="en-US" dirty="0" smtClean="0"/>
              <a:t> </a:t>
            </a:r>
            <a:r>
              <a:rPr lang="en-US" dirty="0" err="1" smtClean="0"/>
              <a:t>tedaj</a:t>
            </a:r>
            <a:r>
              <a:rPr lang="en-US" dirty="0" smtClean="0"/>
              <a:t>, </a:t>
            </a:r>
            <a:r>
              <a:rPr lang="en-US" dirty="0" err="1" smtClean="0"/>
              <a:t>ko</a:t>
            </a:r>
            <a:r>
              <a:rPr lang="en-US" dirty="0" smtClean="0"/>
              <a:t> se </a:t>
            </a:r>
            <a:r>
              <a:rPr lang="en-US" dirty="0" err="1" smtClean="0"/>
              <a:t>projekcije</a:t>
            </a:r>
            <a:r>
              <a:rPr lang="en-US" dirty="0" smtClean="0"/>
              <a:t> </a:t>
            </a:r>
            <a:r>
              <a:rPr lang="en-US" dirty="0" err="1" smtClean="0"/>
              <a:t>njihovih</a:t>
            </a:r>
            <a:r>
              <a:rPr lang="en-US" dirty="0" smtClean="0"/>
              <a:t> X, Y in Z </a:t>
            </a:r>
            <a:r>
              <a:rPr lang="en-US" dirty="0" err="1" smtClean="0"/>
              <a:t>koordinat</a:t>
            </a:r>
            <a:r>
              <a:rPr lang="en-US" dirty="0" smtClean="0"/>
              <a:t> </a:t>
            </a:r>
            <a:r>
              <a:rPr lang="en-US" dirty="0" err="1" smtClean="0"/>
              <a:t>prekrivajo</a:t>
            </a:r>
            <a:endParaRPr lang="en-US" dirty="0" smtClean="0"/>
          </a:p>
          <a:p>
            <a:pPr lvl="1">
              <a:buFont typeface="+mj-lt"/>
              <a:buAutoNum type="arabicPeriod"/>
            </a:pPr>
            <a:r>
              <a:rPr lang="en-US" dirty="0" err="1" smtClean="0"/>
              <a:t>Vsaka</a:t>
            </a:r>
            <a:r>
              <a:rPr lang="en-US" dirty="0" smtClean="0"/>
              <a:t> </a:t>
            </a:r>
            <a:r>
              <a:rPr lang="en-US" dirty="0" err="1" smtClean="0"/>
              <a:t>projekcija</a:t>
            </a:r>
            <a:r>
              <a:rPr lang="en-US" dirty="0" smtClean="0"/>
              <a:t> </a:t>
            </a:r>
            <a:r>
              <a:rPr lang="en-US" dirty="0" err="1" smtClean="0"/>
              <a:t>vrne</a:t>
            </a:r>
            <a:r>
              <a:rPr lang="en-US" dirty="0" smtClean="0"/>
              <a:t> tri pare (min, max)</a:t>
            </a:r>
          </a:p>
          <a:p>
            <a:pPr lvl="1">
              <a:buFont typeface="+mj-lt"/>
              <a:buAutoNum type="arabicPeriod"/>
            </a:pPr>
            <a:r>
              <a:rPr lang="en-US" dirty="0" err="1" smtClean="0"/>
              <a:t>Pari</a:t>
            </a:r>
            <a:r>
              <a:rPr lang="en-US" dirty="0" smtClean="0"/>
              <a:t> </a:t>
            </a:r>
            <a:r>
              <a:rPr lang="en-US" dirty="0" err="1" smtClean="0"/>
              <a:t>vsake</a:t>
            </a:r>
            <a:r>
              <a:rPr lang="en-US" dirty="0" smtClean="0"/>
              <a:t> </a:t>
            </a:r>
            <a:r>
              <a:rPr lang="en-US" dirty="0" err="1" smtClean="0"/>
              <a:t>osi</a:t>
            </a:r>
            <a:r>
              <a:rPr lang="en-US" dirty="0" smtClean="0"/>
              <a:t> </a:t>
            </a:r>
            <a:r>
              <a:rPr lang="en-US" dirty="0" err="1" smtClean="0"/>
              <a:t>vseh</a:t>
            </a:r>
            <a:r>
              <a:rPr lang="en-US" dirty="0" smtClean="0"/>
              <a:t> </a:t>
            </a:r>
            <a:r>
              <a:rPr lang="en-US" dirty="0" err="1" smtClean="0"/>
              <a:t>objektov</a:t>
            </a:r>
            <a:r>
              <a:rPr lang="en-US" dirty="0" smtClean="0"/>
              <a:t>, so </a:t>
            </a:r>
            <a:r>
              <a:rPr lang="en-US" dirty="0" err="1" smtClean="0"/>
              <a:t>shranjeni</a:t>
            </a:r>
            <a:r>
              <a:rPr lang="en-US" dirty="0" smtClean="0"/>
              <a:t> v </a:t>
            </a:r>
            <a:r>
              <a:rPr lang="en-US" dirty="0" err="1" smtClean="0"/>
              <a:t>neki</a:t>
            </a:r>
            <a:r>
              <a:rPr lang="en-US" dirty="0" smtClean="0"/>
              <a:t> </a:t>
            </a:r>
            <a:r>
              <a:rPr lang="en-US" dirty="0" err="1" smtClean="0"/>
              <a:t>strukturi</a:t>
            </a:r>
            <a:r>
              <a:rPr lang="en-US" dirty="0" smtClean="0"/>
              <a:t> (</a:t>
            </a:r>
            <a:r>
              <a:rPr lang="en-US" dirty="0" err="1" smtClean="0"/>
              <a:t>slovar</a:t>
            </a:r>
            <a:r>
              <a:rPr lang="en-US" dirty="0" smtClean="0"/>
              <a:t>, </a:t>
            </a:r>
            <a:r>
              <a:rPr lang="en-US" dirty="0" err="1" smtClean="0"/>
              <a:t>seznam</a:t>
            </a:r>
            <a:r>
              <a:rPr lang="en-US" dirty="0" smtClean="0"/>
              <a:t>, …) in </a:t>
            </a:r>
            <a:r>
              <a:rPr lang="en-US" dirty="0" err="1" smtClean="0"/>
              <a:t>ponavadi</a:t>
            </a:r>
            <a:r>
              <a:rPr lang="en-US" dirty="0" smtClean="0"/>
              <a:t> </a:t>
            </a:r>
            <a:r>
              <a:rPr lang="en-US" dirty="0" err="1" smtClean="0"/>
              <a:t>sortirani</a:t>
            </a: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err="1" smtClean="0"/>
              <a:t>Ko</a:t>
            </a:r>
            <a:r>
              <a:rPr lang="en-US" dirty="0" smtClean="0"/>
              <a:t> </a:t>
            </a:r>
            <a:r>
              <a:rPr lang="en-US" dirty="0" err="1" smtClean="0"/>
              <a:t>najde</a:t>
            </a:r>
            <a:r>
              <a:rPr lang="en-US" dirty="0" smtClean="0"/>
              <a:t> </a:t>
            </a:r>
            <a:r>
              <a:rPr lang="en-US" dirty="0" err="1" smtClean="0"/>
              <a:t>dve</a:t>
            </a:r>
            <a:r>
              <a:rPr lang="en-US" dirty="0" smtClean="0"/>
              <a:t> </a:t>
            </a:r>
            <a:r>
              <a:rPr lang="en-US" dirty="0" err="1" smtClean="0"/>
              <a:t>omejujoči</a:t>
            </a:r>
            <a:r>
              <a:rPr lang="en-US" dirty="0" smtClean="0"/>
              <a:t> </a:t>
            </a:r>
            <a:r>
              <a:rPr lang="en-US" dirty="0" err="1" smtClean="0"/>
              <a:t>škatli</a:t>
            </a:r>
            <a:r>
              <a:rPr lang="en-US" dirty="0" smtClean="0"/>
              <a:t>, </a:t>
            </a:r>
            <a:r>
              <a:rPr lang="en-US" dirty="0" err="1" smtClean="0"/>
              <a:t>ki</a:t>
            </a:r>
            <a:r>
              <a:rPr lang="en-US" dirty="0" smtClean="0"/>
              <a:t> se </a:t>
            </a:r>
            <a:r>
              <a:rPr lang="en-US" dirty="0" err="1" smtClean="0"/>
              <a:t>sekata</a:t>
            </a:r>
            <a:r>
              <a:rPr lang="en-US" dirty="0" smtClean="0"/>
              <a:t>, se problem </a:t>
            </a:r>
            <a:r>
              <a:rPr lang="en-US" dirty="0" err="1" smtClean="0"/>
              <a:t>prenese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drug </a:t>
            </a:r>
            <a:r>
              <a:rPr lang="en-US" dirty="0" err="1" smtClean="0"/>
              <a:t>algoritem</a:t>
            </a:r>
            <a:r>
              <a:rPr lang="en-US" dirty="0" smtClean="0"/>
              <a:t>,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podrobneje</a:t>
            </a:r>
            <a:r>
              <a:rPr lang="en-US" dirty="0" smtClean="0"/>
              <a:t> </a:t>
            </a:r>
            <a:r>
              <a:rPr lang="en-US" dirty="0" err="1" smtClean="0"/>
              <a:t>raziskuje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se </a:t>
            </a:r>
            <a:r>
              <a:rPr lang="en-US" dirty="0" err="1" smtClean="0"/>
              <a:t>objekta</a:t>
            </a:r>
            <a:r>
              <a:rPr lang="en-US" dirty="0" smtClean="0"/>
              <a:t> </a:t>
            </a:r>
            <a:r>
              <a:rPr lang="en-US" dirty="0" err="1" smtClean="0"/>
              <a:t>sekata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493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85706"/>
          </a:xfrm>
        </p:spPr>
        <p:txBody>
          <a:bodyPr/>
          <a:lstStyle/>
          <a:p>
            <a:r>
              <a:rPr lang="sl-SI" dirty="0" smtClean="0">
                <a:solidFill>
                  <a:srgbClr val="B00000"/>
                </a:solidFill>
              </a:rPr>
              <a:t>Zaznava trkov</a:t>
            </a:r>
            <a:endParaRPr lang="sl-SI" dirty="0">
              <a:solidFill>
                <a:srgbClr val="B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89212" y="1565189"/>
            <a:ext cx="8915400" cy="4346033"/>
          </a:xfrm>
        </p:spPr>
        <p:txBody>
          <a:bodyPr/>
          <a:lstStyle/>
          <a:p>
            <a:r>
              <a:rPr lang="en-US" dirty="0" err="1" smtClean="0"/>
              <a:t>Proces</a:t>
            </a:r>
            <a:r>
              <a:rPr lang="en-US" dirty="0" smtClean="0"/>
              <a:t> </a:t>
            </a:r>
            <a:r>
              <a:rPr lang="en-US" dirty="0" err="1" smtClean="0"/>
              <a:t>zaznavanja</a:t>
            </a:r>
            <a:r>
              <a:rPr lang="en-US" dirty="0"/>
              <a:t> </a:t>
            </a:r>
            <a:r>
              <a:rPr lang="en-US" dirty="0" err="1" smtClean="0"/>
              <a:t>kdaj</a:t>
            </a:r>
            <a:r>
              <a:rPr lang="en-US" dirty="0" smtClean="0"/>
              <a:t> </a:t>
            </a:r>
            <a:r>
              <a:rPr lang="en-US" dirty="0" err="1" smtClean="0"/>
              <a:t>bosta</a:t>
            </a:r>
            <a:r>
              <a:rPr lang="en-US" dirty="0" smtClean="0"/>
              <a:t> </a:t>
            </a:r>
            <a:r>
              <a:rPr lang="en-US" dirty="0" err="1" smtClean="0"/>
              <a:t>dva</a:t>
            </a:r>
            <a:r>
              <a:rPr lang="en-US" dirty="0" smtClean="0"/>
              <a:t> </a:t>
            </a:r>
            <a:r>
              <a:rPr lang="en-US" dirty="0" err="1" smtClean="0"/>
              <a:t>objekta</a:t>
            </a:r>
            <a:r>
              <a:rPr lang="en-US" dirty="0" smtClean="0"/>
              <a:t> </a:t>
            </a:r>
            <a:r>
              <a:rPr lang="en-US" dirty="0" err="1" smtClean="0"/>
              <a:t>trčila</a:t>
            </a:r>
            <a:r>
              <a:rPr lang="en-US" dirty="0" smtClean="0"/>
              <a:t> </a:t>
            </a:r>
            <a:r>
              <a:rPr lang="en-US" dirty="0" err="1" smtClean="0"/>
              <a:t>oziroma</a:t>
            </a:r>
            <a:r>
              <a:rPr lang="en-US" dirty="0" smtClean="0"/>
              <a:t> </a:t>
            </a:r>
            <a:r>
              <a:rPr lang="en-US" dirty="0" err="1" smtClean="0"/>
              <a:t>kdaj</a:t>
            </a:r>
            <a:r>
              <a:rPr lang="en-US" dirty="0"/>
              <a:t> </a:t>
            </a:r>
            <a:r>
              <a:rPr lang="en-US" dirty="0" err="1" smtClean="0"/>
              <a:t>sta</a:t>
            </a:r>
            <a:r>
              <a:rPr lang="en-US" dirty="0" smtClean="0"/>
              <a:t> </a:t>
            </a:r>
            <a:r>
              <a:rPr lang="en-US" dirty="0" err="1" smtClean="0"/>
              <a:t>trčila</a:t>
            </a:r>
            <a:endParaRPr lang="en-US" dirty="0" smtClean="0"/>
          </a:p>
          <a:p>
            <a:r>
              <a:rPr lang="en-US" dirty="0" err="1" smtClean="0"/>
              <a:t>Računalniške</a:t>
            </a:r>
            <a:r>
              <a:rPr lang="en-US" dirty="0" smtClean="0"/>
              <a:t> </a:t>
            </a:r>
            <a:r>
              <a:rPr lang="en-US" dirty="0" err="1" smtClean="0"/>
              <a:t>igre</a:t>
            </a:r>
            <a:r>
              <a:rPr lang="en-US" dirty="0" smtClean="0"/>
              <a:t>, </a:t>
            </a:r>
            <a:r>
              <a:rPr lang="en-US" dirty="0" err="1" smtClean="0"/>
              <a:t>simulacije</a:t>
            </a:r>
            <a:r>
              <a:rPr lang="en-US" dirty="0" smtClean="0"/>
              <a:t>, </a:t>
            </a:r>
            <a:r>
              <a:rPr lang="en-US" dirty="0" err="1" smtClean="0"/>
              <a:t>robotika</a:t>
            </a:r>
            <a:endParaRPr lang="en-US" dirty="0" smtClean="0"/>
          </a:p>
          <a:p>
            <a:r>
              <a:rPr lang="en-US" dirty="0" err="1" smtClean="0"/>
              <a:t>Nobena</a:t>
            </a:r>
            <a:r>
              <a:rPr lang="en-US" dirty="0" smtClean="0"/>
              <a:t> </a:t>
            </a:r>
            <a:r>
              <a:rPr lang="en-US" dirty="0" err="1" smtClean="0"/>
              <a:t>dva</a:t>
            </a:r>
            <a:r>
              <a:rPr lang="en-US" dirty="0" smtClean="0"/>
              <a:t> </a:t>
            </a:r>
            <a:r>
              <a:rPr lang="en-US" dirty="0" err="1" smtClean="0"/>
              <a:t>objekta</a:t>
            </a:r>
            <a:r>
              <a:rPr lang="en-US" dirty="0" smtClean="0"/>
              <a:t> </a:t>
            </a:r>
            <a:r>
              <a:rPr lang="en-US" dirty="0" err="1" smtClean="0"/>
              <a:t>nista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istem</a:t>
            </a:r>
            <a:r>
              <a:rPr lang="en-US" dirty="0" smtClean="0"/>
              <a:t> </a:t>
            </a:r>
            <a:r>
              <a:rPr lang="en-US" dirty="0" err="1" smtClean="0"/>
              <a:t>mestu</a:t>
            </a:r>
            <a:r>
              <a:rPr lang="en-US" dirty="0" smtClean="0"/>
              <a:t> v </a:t>
            </a:r>
            <a:r>
              <a:rPr lang="en-US" dirty="0" err="1" smtClean="0"/>
              <a:t>istem</a:t>
            </a:r>
            <a:r>
              <a:rPr lang="en-US" dirty="0" smtClean="0"/>
              <a:t> </a:t>
            </a:r>
            <a:r>
              <a:rPr lang="en-US" dirty="0" err="1" smtClean="0"/>
              <a:t>trenutku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3677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17512"/>
          </a:xfrm>
        </p:spPr>
        <p:txBody>
          <a:bodyPr/>
          <a:lstStyle/>
          <a:p>
            <a:r>
              <a:rPr lang="sl-SI" dirty="0" smtClean="0">
                <a:solidFill>
                  <a:srgbClr val="C00000"/>
                </a:solidFill>
              </a:rPr>
              <a:t>Primerjanje trikotnikov</a:t>
            </a:r>
            <a:endParaRPr lang="sl-SI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07523"/>
            <a:ext cx="8915400" cy="4403699"/>
          </a:xfrm>
        </p:spPr>
        <p:txBody>
          <a:bodyPr/>
          <a:lstStyle/>
          <a:p>
            <a:r>
              <a:rPr lang="sl-SI" dirty="0" smtClean="0"/>
              <a:t>Če se dva </a:t>
            </a:r>
            <a:r>
              <a:rPr lang="sl-SI" b="1" dirty="0" smtClean="0"/>
              <a:t>konveksna</a:t>
            </a:r>
            <a:r>
              <a:rPr lang="sl-SI" dirty="0" smtClean="0"/>
              <a:t> objekta ne sekata, potem obstaja ravnina, pri kateri je en izmed objektov popolnoma na eni strani, drugi objekt pa na drugi strani ravnine</a:t>
            </a:r>
          </a:p>
          <a:p>
            <a:r>
              <a:rPr lang="sl-SI" dirty="0" smtClean="0"/>
              <a:t>Trikotnika ne </a:t>
            </a:r>
            <a:r>
              <a:rPr lang="en-US" dirty="0" smtClean="0"/>
              <a:t>“</a:t>
            </a:r>
            <a:r>
              <a:rPr lang="sl-SI" dirty="0" smtClean="0"/>
              <a:t>trčita</a:t>
            </a:r>
            <a:r>
              <a:rPr lang="en-US" dirty="0" smtClean="0"/>
              <a:t>”</a:t>
            </a:r>
            <a:r>
              <a:rPr lang="sl-SI" dirty="0" smtClean="0"/>
              <a:t>, če obstaja ravnina (ki gre skozi tri ogljišča trikotnikov), ki ju na ta način ločuje</a:t>
            </a:r>
            <a:endParaRPr lang="sl-S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11" y="3527726"/>
            <a:ext cx="2246426" cy="23834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637" y="3756454"/>
            <a:ext cx="2288975" cy="21547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1" y="4368685"/>
            <a:ext cx="1340237" cy="15425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448" y="4368685"/>
            <a:ext cx="1812595" cy="154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0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09274"/>
          </a:xfrm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Zaključek</a:t>
            </a:r>
            <a:endParaRPr lang="sl-SI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56951"/>
            <a:ext cx="8915400" cy="4354271"/>
          </a:xfrm>
        </p:spPr>
        <p:txBody>
          <a:bodyPr/>
          <a:lstStyle/>
          <a:p>
            <a:r>
              <a:rPr lang="en-US" dirty="0" smtClean="0"/>
              <a:t>Na </a:t>
            </a:r>
            <a:r>
              <a:rPr lang="en-US" dirty="0" err="1" smtClean="0"/>
              <a:t>koncu</a:t>
            </a:r>
            <a:r>
              <a:rPr lang="en-US" dirty="0" smtClean="0"/>
              <a:t> je </a:t>
            </a:r>
            <a:r>
              <a:rPr lang="en-US" dirty="0" err="1" smtClean="0"/>
              <a:t>vse</a:t>
            </a:r>
            <a:r>
              <a:rPr lang="en-US" dirty="0" smtClean="0"/>
              <a:t> </a:t>
            </a:r>
            <a:r>
              <a:rPr lang="en-US" dirty="0" err="1" smtClean="0"/>
              <a:t>odvisno</a:t>
            </a:r>
            <a:r>
              <a:rPr lang="en-US" dirty="0" smtClean="0"/>
              <a:t> od </a:t>
            </a:r>
            <a:r>
              <a:rPr lang="en-US" dirty="0" err="1" smtClean="0"/>
              <a:t>želje</a:t>
            </a:r>
            <a:r>
              <a:rPr lang="en-US" dirty="0" smtClean="0"/>
              <a:t> </a:t>
            </a:r>
            <a:r>
              <a:rPr lang="en-US" dirty="0" err="1" smtClean="0"/>
              <a:t>uporabnikov</a:t>
            </a:r>
            <a:endParaRPr lang="en-US" dirty="0" smtClean="0"/>
          </a:p>
          <a:p>
            <a:r>
              <a:rPr lang="en-US" dirty="0" err="1" smtClean="0"/>
              <a:t>Kaj</a:t>
            </a:r>
            <a:r>
              <a:rPr lang="en-US" dirty="0" smtClean="0"/>
              <a:t> v </a:t>
            </a:r>
            <a:r>
              <a:rPr lang="en-US" dirty="0" err="1" smtClean="0"/>
              <a:t>simulaciji</a:t>
            </a:r>
            <a:r>
              <a:rPr lang="en-US" dirty="0" smtClean="0"/>
              <a:t> </a:t>
            </a:r>
            <a:r>
              <a:rPr lang="en-US" dirty="0" err="1" smtClean="0"/>
              <a:t>pomeni</a:t>
            </a:r>
            <a:r>
              <a:rPr lang="en-US" dirty="0" smtClean="0"/>
              <a:t> </a:t>
            </a:r>
            <a:r>
              <a:rPr lang="en-US" dirty="0" err="1" smtClean="0"/>
              <a:t>trčiti</a:t>
            </a:r>
            <a:r>
              <a:rPr lang="en-US" dirty="0" smtClean="0"/>
              <a:t> je le </a:t>
            </a:r>
            <a:r>
              <a:rPr lang="en-US" dirty="0" err="1" smtClean="0"/>
              <a:t>odvisno</a:t>
            </a:r>
            <a:r>
              <a:rPr lang="en-US" dirty="0" smtClean="0"/>
              <a:t> od </a:t>
            </a:r>
            <a:r>
              <a:rPr lang="en-US" dirty="0" err="1" smtClean="0"/>
              <a:t>tega</a:t>
            </a:r>
            <a:r>
              <a:rPr lang="en-US" dirty="0" smtClean="0"/>
              <a:t> </a:t>
            </a:r>
            <a:r>
              <a:rPr lang="en-US" dirty="0" err="1" smtClean="0"/>
              <a:t>kako</a:t>
            </a:r>
            <a:r>
              <a:rPr lang="en-US" dirty="0" smtClean="0"/>
              <a:t> </a:t>
            </a:r>
            <a:r>
              <a:rPr lang="en-US" dirty="0" err="1" smtClean="0"/>
              <a:t>natančni</a:t>
            </a:r>
            <a:r>
              <a:rPr lang="en-US" dirty="0" smtClean="0"/>
              <a:t> </a:t>
            </a:r>
            <a:r>
              <a:rPr lang="en-US" dirty="0" err="1" smtClean="0"/>
              <a:t>želimo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endParaRPr lang="en-US" dirty="0" smtClean="0"/>
          </a:p>
          <a:p>
            <a:r>
              <a:rPr lang="en-US" dirty="0" err="1" smtClean="0"/>
              <a:t>Zmogljivost</a:t>
            </a:r>
            <a:r>
              <a:rPr lang="en-US" dirty="0" smtClean="0"/>
              <a:t> </a:t>
            </a:r>
            <a:r>
              <a:rPr lang="en-US" dirty="0" err="1" smtClean="0"/>
              <a:t>računalnikov</a:t>
            </a:r>
            <a:r>
              <a:rPr lang="en-US" dirty="0" smtClean="0"/>
              <a:t> je </a:t>
            </a:r>
            <a:r>
              <a:rPr lang="en-US" dirty="0" err="1" smtClean="0"/>
              <a:t>pomembna</a:t>
            </a:r>
            <a:endParaRPr lang="en-US" dirty="0" smtClean="0"/>
          </a:p>
          <a:p>
            <a:r>
              <a:rPr lang="en-US" dirty="0" err="1" smtClean="0"/>
              <a:t>Glavni</a:t>
            </a:r>
            <a:r>
              <a:rPr lang="en-US" dirty="0" smtClean="0"/>
              <a:t> </a:t>
            </a:r>
            <a:r>
              <a:rPr lang="en-US" dirty="0" err="1" smtClean="0"/>
              <a:t>pomen</a:t>
            </a:r>
            <a:r>
              <a:rPr lang="en-US" dirty="0" smtClean="0"/>
              <a:t> </a:t>
            </a:r>
            <a:r>
              <a:rPr lang="en-US" dirty="0" err="1" smtClean="0"/>
              <a:t>algoritmov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zaznavo</a:t>
            </a:r>
            <a:r>
              <a:rPr lang="en-US" dirty="0" smtClean="0"/>
              <a:t> </a:t>
            </a:r>
            <a:r>
              <a:rPr lang="en-US" dirty="0" err="1" smtClean="0"/>
              <a:t>trkov</a:t>
            </a:r>
            <a:r>
              <a:rPr lang="en-US" dirty="0" smtClean="0"/>
              <a:t> je ta, da </a:t>
            </a:r>
            <a:r>
              <a:rPr lang="en-US" dirty="0" err="1" smtClean="0"/>
              <a:t>začnemo</a:t>
            </a:r>
            <a:r>
              <a:rPr lang="en-US" dirty="0" smtClean="0"/>
              <a:t> z </a:t>
            </a:r>
            <a:r>
              <a:rPr lang="en-US" dirty="0" err="1" smtClean="0"/>
              <a:t>iskanjem</a:t>
            </a:r>
            <a:r>
              <a:rPr lang="en-US" dirty="0" smtClean="0"/>
              <a:t> </a:t>
            </a:r>
            <a:r>
              <a:rPr lang="en-US" dirty="0" err="1" smtClean="0"/>
              <a:t>trkov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zelo</a:t>
            </a:r>
            <a:r>
              <a:rPr lang="en-US" dirty="0" smtClean="0"/>
              <a:t> </a:t>
            </a:r>
            <a:r>
              <a:rPr lang="en-US" dirty="0" err="1" smtClean="0"/>
              <a:t>preprost</a:t>
            </a:r>
            <a:r>
              <a:rPr lang="en-US" dirty="0" smtClean="0"/>
              <a:t> </a:t>
            </a:r>
            <a:r>
              <a:rPr lang="en-US" dirty="0" err="1" smtClean="0"/>
              <a:t>način</a:t>
            </a:r>
            <a:r>
              <a:rPr lang="en-US" dirty="0" smtClean="0"/>
              <a:t>, </a:t>
            </a:r>
            <a:r>
              <a:rPr lang="en-US" dirty="0" err="1" smtClean="0"/>
              <a:t>nato</a:t>
            </a:r>
            <a:r>
              <a:rPr lang="en-US" dirty="0" smtClean="0"/>
              <a:t> pa problem </a:t>
            </a:r>
            <a:r>
              <a:rPr lang="en-US" dirty="0" err="1" smtClean="0"/>
              <a:t>vse</a:t>
            </a:r>
            <a:r>
              <a:rPr lang="en-US" dirty="0" smtClean="0"/>
              <a:t> </a:t>
            </a:r>
            <a:r>
              <a:rPr lang="en-US" dirty="0" err="1" smtClean="0"/>
              <a:t>natančneje</a:t>
            </a:r>
            <a:r>
              <a:rPr lang="en-US" dirty="0" smtClean="0"/>
              <a:t> </a:t>
            </a:r>
            <a:r>
              <a:rPr lang="en-US" dirty="0" err="1" smtClean="0"/>
              <a:t>obdelati</a:t>
            </a:r>
            <a:endParaRPr lang="en-US" dirty="0" smtClean="0"/>
          </a:p>
          <a:p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179534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51609"/>
          </a:xfrm>
        </p:spPr>
        <p:txBody>
          <a:bodyPr/>
          <a:lstStyle/>
          <a:p>
            <a:r>
              <a:rPr lang="sl-SI" dirty="0" smtClean="0">
                <a:solidFill>
                  <a:srgbClr val="C00000"/>
                </a:solidFill>
              </a:rPr>
              <a:t>Viri</a:t>
            </a:r>
            <a:endParaRPr lang="sl-SI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48715"/>
            <a:ext cx="8915400" cy="4362508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www.toptal.com/game/video-game-physics-part-ii-collision-detection-for-solid-objects</a:t>
            </a:r>
          </a:p>
          <a:p>
            <a:r>
              <a:rPr lang="en-US" dirty="0">
                <a:hlinkClick r:id="rId2"/>
              </a:rPr>
              <a:t>http://wiki.starling-framework.org/tutorials/basic_collision_detection</a:t>
            </a:r>
          </a:p>
          <a:p>
            <a:r>
              <a:rPr lang="sl-SI" dirty="0" smtClean="0">
                <a:hlinkClick r:id="rId2"/>
              </a:rPr>
              <a:t>http</a:t>
            </a:r>
            <a:r>
              <a:rPr lang="sl-SI" dirty="0">
                <a:hlinkClick r:id="rId2"/>
              </a:rPr>
              <a:t>://</a:t>
            </a:r>
            <a:r>
              <a:rPr lang="sl-SI" dirty="0" smtClean="0">
                <a:hlinkClick r:id="rId2"/>
              </a:rPr>
              <a:t>en.wikipedia.org/wiki/Collision_detection</a:t>
            </a:r>
            <a:endParaRPr lang="sl-SI" dirty="0" smtClean="0"/>
          </a:p>
          <a:p>
            <a:r>
              <a:rPr lang="sl-SI" dirty="0">
                <a:hlinkClick r:id="rId3"/>
              </a:rPr>
              <a:t>http://www.euclideanspace.com/threed/animation/collisiondetect</a:t>
            </a:r>
            <a:r>
              <a:rPr lang="sl-SI" dirty="0" smtClean="0">
                <a:hlinkClick r:id="rId3"/>
              </a:rPr>
              <a:t>/</a:t>
            </a:r>
            <a:endParaRPr lang="sl-SI" dirty="0" smtClean="0"/>
          </a:p>
          <a:p>
            <a:r>
              <a:rPr lang="sl-SI" dirty="0">
                <a:hlinkClick r:id="rId4"/>
              </a:rPr>
              <a:t>http://www.wildbunny.co.uk/blog/2011/04/20/collision-detection-for-dummies</a:t>
            </a:r>
            <a:r>
              <a:rPr lang="sl-SI" dirty="0" smtClean="0">
                <a:hlinkClick r:id="rId4"/>
              </a:rPr>
              <a:t>/</a:t>
            </a:r>
            <a:endParaRPr lang="sl-SI" dirty="0" smtClean="0"/>
          </a:p>
          <a:p>
            <a:r>
              <a:rPr lang="sl-SI" dirty="0">
                <a:hlinkClick r:id="rId5"/>
              </a:rPr>
              <a:t>http://www.gamespp.com/algorithms/collisiondetection</a:t>
            </a:r>
            <a:r>
              <a:rPr lang="sl-SI" dirty="0" smtClean="0">
                <a:hlinkClick r:id="rId5"/>
              </a:rPr>
              <a:t>/</a:t>
            </a:r>
            <a:endParaRPr lang="sl-SI" dirty="0" smtClean="0"/>
          </a:p>
          <a:p>
            <a:endParaRPr lang="sl-SI" dirty="0"/>
          </a:p>
          <a:p>
            <a:pPr marL="0" indent="0">
              <a:buNone/>
            </a:pPr>
            <a:r>
              <a:rPr lang="sl-SI" dirty="0" smtClean="0">
                <a:solidFill>
                  <a:srgbClr val="C00000"/>
                </a:solidFill>
              </a:rPr>
              <a:t>Slike:</a:t>
            </a:r>
          </a:p>
          <a:p>
            <a:r>
              <a:rPr lang="en-US" dirty="0">
                <a:hlinkClick r:id="rId6"/>
              </a:rPr>
              <a:t>http://wiki.starling-framework.org/tutorials/basic_collision_detection</a:t>
            </a:r>
          </a:p>
          <a:p>
            <a:r>
              <a:rPr lang="sl-SI" dirty="0" smtClean="0">
                <a:hlinkClick r:id="rId6"/>
              </a:rPr>
              <a:t>http</a:t>
            </a:r>
            <a:r>
              <a:rPr lang="sl-SI" dirty="0">
                <a:hlinkClick r:id="rId6"/>
              </a:rPr>
              <a:t>://</a:t>
            </a:r>
            <a:r>
              <a:rPr lang="sl-SI" dirty="0" smtClean="0">
                <a:hlinkClick r:id="rId6"/>
              </a:rPr>
              <a:t>gaming.stackexchange.com/questions/1239/what-is-a-hit-box</a:t>
            </a:r>
            <a:endParaRPr lang="sl-SI" dirty="0" smtClean="0"/>
          </a:p>
          <a:p>
            <a:r>
              <a:rPr lang="sl-SI" dirty="0">
                <a:hlinkClick r:id="rId7"/>
              </a:rPr>
              <a:t>http://</a:t>
            </a:r>
            <a:r>
              <a:rPr lang="sl-SI" dirty="0" smtClean="0">
                <a:hlinkClick r:id="rId7"/>
              </a:rPr>
              <a:t>driverlayer.com/img/hitbox/19/any</a:t>
            </a:r>
            <a:endParaRPr lang="sl-SI" dirty="0" smtClean="0"/>
          </a:p>
          <a:p>
            <a:r>
              <a:rPr lang="sl-SI" dirty="0">
                <a:hlinkClick r:id="rId8"/>
              </a:rPr>
              <a:t>http://</a:t>
            </a:r>
            <a:r>
              <a:rPr lang="sl-SI" dirty="0" smtClean="0">
                <a:hlinkClick r:id="rId8"/>
              </a:rPr>
              <a:t>tvtropes.org/pmwiki/pmwiki.php/Main/HitboxDissonance</a:t>
            </a:r>
            <a:endParaRPr lang="sl-SI" dirty="0" smtClean="0"/>
          </a:p>
          <a:p>
            <a:r>
              <a:rPr lang="sl-SI" dirty="0">
                <a:hlinkClick r:id="rId9"/>
              </a:rPr>
              <a:t>http://</a:t>
            </a:r>
            <a:r>
              <a:rPr lang="sl-SI" dirty="0" smtClean="0">
                <a:hlinkClick r:id="rId9"/>
              </a:rPr>
              <a:t>imgur.com/7pauM</a:t>
            </a: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122267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rgbClr val="C00000"/>
                </a:solidFill>
              </a:rPr>
              <a:t>Hvala za poslušanje!</a:t>
            </a:r>
            <a:endParaRPr lang="sl-SI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943" y="2133600"/>
            <a:ext cx="5233939" cy="3778250"/>
          </a:xfrm>
        </p:spPr>
      </p:pic>
    </p:spTree>
    <p:extLst>
      <p:ext uri="{BB962C8B-B14F-4D97-AF65-F5344CB8AC3E}">
        <p14:creationId xmlns:p14="http://schemas.microsoft.com/office/powerpoint/2010/main" val="147850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85706"/>
          </a:xfrm>
        </p:spPr>
        <p:txBody>
          <a:bodyPr/>
          <a:lstStyle/>
          <a:p>
            <a:r>
              <a:rPr lang="en-US" dirty="0" err="1" smtClean="0">
                <a:solidFill>
                  <a:srgbClr val="B00000"/>
                </a:solidFill>
              </a:rPr>
              <a:t>Igra</a:t>
            </a:r>
            <a:r>
              <a:rPr lang="en-US" dirty="0" smtClean="0">
                <a:solidFill>
                  <a:srgbClr val="B00000"/>
                </a:solidFill>
              </a:rPr>
              <a:t> </a:t>
            </a:r>
            <a:r>
              <a:rPr lang="en-US" dirty="0" err="1" smtClean="0">
                <a:solidFill>
                  <a:srgbClr val="B00000"/>
                </a:solidFill>
              </a:rPr>
              <a:t>biljarda</a:t>
            </a:r>
            <a:endParaRPr lang="sl-SI" dirty="0">
              <a:solidFill>
                <a:srgbClr val="B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89212" y="1565189"/>
            <a:ext cx="8915400" cy="4346033"/>
          </a:xfrm>
        </p:spPr>
        <p:txBody>
          <a:bodyPr/>
          <a:lstStyle/>
          <a:p>
            <a:r>
              <a:rPr lang="en-US" dirty="0" err="1" smtClean="0"/>
              <a:t>Simulacija</a:t>
            </a:r>
            <a:r>
              <a:rPr lang="en-US" dirty="0" smtClean="0"/>
              <a:t> </a:t>
            </a:r>
            <a:r>
              <a:rPr lang="en-US" dirty="0" err="1" smtClean="0"/>
              <a:t>igre</a:t>
            </a:r>
            <a:r>
              <a:rPr lang="en-US" dirty="0" smtClean="0"/>
              <a:t> </a:t>
            </a:r>
            <a:r>
              <a:rPr lang="en-US" dirty="0" err="1" smtClean="0"/>
              <a:t>biljarda</a:t>
            </a:r>
            <a:endParaRPr lang="en-US" dirty="0" smtClean="0"/>
          </a:p>
          <a:p>
            <a:r>
              <a:rPr lang="en-US" dirty="0" err="1" smtClean="0"/>
              <a:t>Nobeni</a:t>
            </a:r>
            <a:r>
              <a:rPr lang="en-US" dirty="0" smtClean="0"/>
              <a:t> </a:t>
            </a:r>
            <a:r>
              <a:rPr lang="en-US" dirty="0" err="1" smtClean="0"/>
              <a:t>dve</a:t>
            </a:r>
            <a:r>
              <a:rPr lang="en-US" dirty="0" smtClean="0"/>
              <a:t> </a:t>
            </a:r>
            <a:r>
              <a:rPr lang="en-US" dirty="0" err="1" smtClean="0"/>
              <a:t>krogli</a:t>
            </a:r>
            <a:r>
              <a:rPr lang="en-US" dirty="0" smtClean="0"/>
              <a:t> ne </a:t>
            </a:r>
            <a:r>
              <a:rPr lang="en-US" dirty="0" err="1" smtClean="0"/>
              <a:t>zavzemata</a:t>
            </a:r>
            <a:r>
              <a:rPr lang="en-US" dirty="0" smtClean="0"/>
              <a:t> </a:t>
            </a:r>
            <a:r>
              <a:rPr lang="en-US" dirty="0" err="1" smtClean="0"/>
              <a:t>istega</a:t>
            </a:r>
            <a:r>
              <a:rPr lang="en-US" dirty="0" smtClean="0"/>
              <a:t> </a:t>
            </a:r>
            <a:r>
              <a:rPr lang="en-US" dirty="0" err="1" smtClean="0"/>
              <a:t>mesta</a:t>
            </a:r>
            <a:endParaRPr lang="en-US" dirty="0"/>
          </a:p>
          <a:p>
            <a:r>
              <a:rPr lang="en-US" dirty="0" err="1" smtClean="0"/>
              <a:t>Kaj</a:t>
            </a:r>
            <a:r>
              <a:rPr lang="en-US" dirty="0" smtClean="0"/>
              <a:t> se </a:t>
            </a:r>
            <a:r>
              <a:rPr lang="en-US" dirty="0" err="1" smtClean="0"/>
              <a:t>zgodi</a:t>
            </a:r>
            <a:r>
              <a:rPr lang="en-US" dirty="0" smtClean="0"/>
              <a:t>, </a:t>
            </a:r>
            <a:r>
              <a:rPr lang="en-US" dirty="0" err="1" smtClean="0"/>
              <a:t>če</a:t>
            </a:r>
            <a:r>
              <a:rPr lang="en-US" dirty="0" smtClean="0"/>
              <a:t> </a:t>
            </a:r>
            <a:r>
              <a:rPr lang="en-US" dirty="0" err="1" smtClean="0"/>
              <a:t>dve</a:t>
            </a:r>
            <a:r>
              <a:rPr lang="en-US" dirty="0" smtClean="0"/>
              <a:t> </a:t>
            </a:r>
            <a:r>
              <a:rPr lang="en-US" dirty="0" err="1" smtClean="0"/>
              <a:t>krogli</a:t>
            </a:r>
            <a:r>
              <a:rPr lang="en-US" dirty="0" smtClean="0"/>
              <a:t> </a:t>
            </a:r>
            <a:r>
              <a:rPr lang="en-US" dirty="0" err="1" smtClean="0"/>
              <a:t>trčita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Še</a:t>
            </a:r>
            <a:r>
              <a:rPr lang="en-US" dirty="0" smtClean="0"/>
              <a:t> </a:t>
            </a:r>
            <a:r>
              <a:rPr lang="en-US" dirty="0" err="1" smtClean="0"/>
              <a:t>tako</a:t>
            </a:r>
            <a:r>
              <a:rPr lang="en-US" dirty="0" smtClean="0"/>
              <a:t> </a:t>
            </a:r>
            <a:r>
              <a:rPr lang="en-US" dirty="0" err="1" smtClean="0"/>
              <a:t>majhna</a:t>
            </a:r>
            <a:r>
              <a:rPr lang="en-US" dirty="0" smtClean="0"/>
              <a:t> </a:t>
            </a:r>
            <a:r>
              <a:rPr lang="en-US" dirty="0" err="1" smtClean="0"/>
              <a:t>napaka</a:t>
            </a:r>
            <a:r>
              <a:rPr lang="en-US" dirty="0" smtClean="0"/>
              <a:t> v </a:t>
            </a:r>
            <a:r>
              <a:rPr lang="en-US" dirty="0" err="1" smtClean="0"/>
              <a:t>izračunu</a:t>
            </a:r>
            <a:r>
              <a:rPr lang="en-US" dirty="0" smtClean="0"/>
              <a:t> </a:t>
            </a:r>
            <a:r>
              <a:rPr lang="en-US" dirty="0" err="1" smtClean="0"/>
              <a:t>lahko</a:t>
            </a:r>
            <a:r>
              <a:rPr lang="en-US" dirty="0" smtClean="0"/>
              <a:t> </a:t>
            </a:r>
            <a:r>
              <a:rPr lang="en-US" dirty="0" err="1" smtClean="0"/>
              <a:t>povzroči</a:t>
            </a:r>
            <a:r>
              <a:rPr lang="en-US" dirty="0" smtClean="0"/>
              <a:t> </a:t>
            </a:r>
            <a:r>
              <a:rPr lang="en-US" dirty="0" err="1" smtClean="0"/>
              <a:t>velike</a:t>
            </a:r>
            <a:r>
              <a:rPr lang="en-US" dirty="0" smtClean="0"/>
              <a:t> </a:t>
            </a:r>
            <a:r>
              <a:rPr lang="en-US" dirty="0" err="1" smtClean="0"/>
              <a:t>spremembe</a:t>
            </a:r>
            <a:endParaRPr lang="sl-S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947" y="3289987"/>
            <a:ext cx="3419389" cy="27762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05" y="3653797"/>
            <a:ext cx="333375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8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8658"/>
          </a:xfrm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Algoritmi</a:t>
            </a:r>
            <a:endParaRPr lang="sl-SI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48714"/>
            <a:ext cx="8915400" cy="4362508"/>
          </a:xfrm>
        </p:spPr>
        <p:txBody>
          <a:bodyPr>
            <a:normAutofit/>
          </a:bodyPr>
          <a:lstStyle/>
          <a:p>
            <a:r>
              <a:rPr lang="en-US" dirty="0" err="1" smtClean="0"/>
              <a:t>Algoritmi</a:t>
            </a:r>
            <a:r>
              <a:rPr lang="en-US" dirty="0" smtClean="0"/>
              <a:t> se med </a:t>
            </a:r>
            <a:r>
              <a:rPr lang="en-US" dirty="0" err="1" smtClean="0"/>
              <a:t>seboj</a:t>
            </a:r>
            <a:r>
              <a:rPr lang="en-US" dirty="0" smtClean="0"/>
              <a:t> </a:t>
            </a:r>
            <a:r>
              <a:rPr lang="en-US" dirty="0" err="1" smtClean="0"/>
              <a:t>razlikujejo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Različne</a:t>
            </a:r>
            <a:r>
              <a:rPr lang="en-US" dirty="0" smtClean="0"/>
              <a:t> </a:t>
            </a:r>
            <a:r>
              <a:rPr lang="en-US" dirty="0" err="1" smtClean="0"/>
              <a:t>dimenzije</a:t>
            </a:r>
            <a:r>
              <a:rPr lang="en-US" dirty="0" smtClean="0"/>
              <a:t> (</a:t>
            </a:r>
            <a:r>
              <a:rPr lang="en-US" dirty="0" err="1" smtClean="0"/>
              <a:t>premica</a:t>
            </a:r>
            <a:r>
              <a:rPr lang="en-US" dirty="0" smtClean="0"/>
              <a:t>, </a:t>
            </a:r>
            <a:r>
              <a:rPr lang="en-US" dirty="0" err="1" smtClean="0"/>
              <a:t>ravnina</a:t>
            </a:r>
            <a:r>
              <a:rPr lang="en-US" dirty="0" smtClean="0"/>
              <a:t>, </a:t>
            </a:r>
            <a:r>
              <a:rPr lang="en-US" dirty="0" err="1" smtClean="0"/>
              <a:t>prostor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Različen</a:t>
            </a:r>
            <a:r>
              <a:rPr lang="en-US" dirty="0" smtClean="0"/>
              <a:t> </a:t>
            </a:r>
            <a:r>
              <a:rPr lang="en-US" dirty="0" err="1" smtClean="0"/>
              <a:t>koncept</a:t>
            </a:r>
            <a:r>
              <a:rPr lang="en-US" dirty="0" smtClean="0"/>
              <a:t> </a:t>
            </a:r>
            <a:r>
              <a:rPr lang="en-US" dirty="0" err="1" smtClean="0"/>
              <a:t>časa</a:t>
            </a:r>
            <a:r>
              <a:rPr lang="en-US" dirty="0" smtClean="0"/>
              <a:t> (</a:t>
            </a:r>
            <a:r>
              <a:rPr lang="en-US" dirty="0" err="1" smtClean="0"/>
              <a:t>zvezen</a:t>
            </a:r>
            <a:r>
              <a:rPr lang="en-US" dirty="0" smtClean="0"/>
              <a:t>, </a:t>
            </a:r>
            <a:r>
              <a:rPr lang="en-US" dirty="0" err="1" smtClean="0"/>
              <a:t>diskreten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Različne</a:t>
            </a:r>
            <a:r>
              <a:rPr lang="en-US" dirty="0" smtClean="0"/>
              <a:t> </a:t>
            </a:r>
            <a:r>
              <a:rPr lang="en-US" dirty="0" err="1" smtClean="0"/>
              <a:t>strukture</a:t>
            </a:r>
            <a:r>
              <a:rPr lang="en-US" dirty="0" smtClean="0"/>
              <a:t> </a:t>
            </a:r>
            <a:r>
              <a:rPr lang="en-US" dirty="0" err="1" smtClean="0"/>
              <a:t>objektov</a:t>
            </a:r>
            <a:endParaRPr lang="en-US" dirty="0"/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err="1" smtClean="0"/>
              <a:t>Newtonova</a:t>
            </a:r>
            <a:r>
              <a:rPr lang="en-US" dirty="0" smtClean="0"/>
              <a:t> </a:t>
            </a:r>
            <a:r>
              <a:rPr lang="en-US" dirty="0" err="1" smtClean="0"/>
              <a:t>metoda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izračun</a:t>
            </a:r>
            <a:r>
              <a:rPr lang="en-US" dirty="0" smtClean="0"/>
              <a:t> </a:t>
            </a:r>
            <a:r>
              <a:rPr lang="en-US" dirty="0" err="1" smtClean="0"/>
              <a:t>čas</a:t>
            </a:r>
            <a:r>
              <a:rPr lang="en-US" dirty="0" smtClean="0"/>
              <a:t> </a:t>
            </a:r>
            <a:r>
              <a:rPr lang="en-US" dirty="0" err="1" smtClean="0"/>
              <a:t>trka</a:t>
            </a:r>
            <a:endParaRPr lang="en-US" dirty="0" smtClean="0"/>
          </a:p>
          <a:p>
            <a:r>
              <a:rPr lang="en-US" dirty="0" err="1" smtClean="0"/>
              <a:t>Prožni</a:t>
            </a:r>
            <a:r>
              <a:rPr lang="en-US" dirty="0" smtClean="0"/>
              <a:t> in </a:t>
            </a:r>
            <a:r>
              <a:rPr lang="en-US" dirty="0" err="1" smtClean="0"/>
              <a:t>neprožni</a:t>
            </a:r>
            <a:r>
              <a:rPr lang="en-US" dirty="0" smtClean="0"/>
              <a:t> </a:t>
            </a:r>
            <a:r>
              <a:rPr lang="en-US" dirty="0" err="1" smtClean="0"/>
              <a:t>trki</a:t>
            </a:r>
            <a:endParaRPr lang="en-US" dirty="0" smtClean="0"/>
          </a:p>
          <a:p>
            <a:r>
              <a:rPr lang="en-US" dirty="0" smtClean="0"/>
              <a:t>V </a:t>
            </a:r>
            <a:r>
              <a:rPr lang="en-US" dirty="0" err="1" smtClean="0"/>
              <a:t>splošnem</a:t>
            </a:r>
            <a:r>
              <a:rPr lang="en-US" dirty="0" smtClean="0"/>
              <a:t> </a:t>
            </a:r>
            <a:r>
              <a:rPr lang="en-US" dirty="0" err="1" smtClean="0"/>
              <a:t>poznamo</a:t>
            </a:r>
            <a:r>
              <a:rPr lang="en-US" dirty="0" smtClean="0"/>
              <a:t> </a:t>
            </a:r>
            <a:r>
              <a:rPr lang="en-US" dirty="0" err="1" smtClean="0"/>
              <a:t>dve</a:t>
            </a:r>
            <a:r>
              <a:rPr lang="en-US" dirty="0" smtClean="0"/>
              <a:t> </a:t>
            </a:r>
            <a:r>
              <a:rPr lang="en-US" dirty="0" err="1" smtClean="0"/>
              <a:t>metodi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zaznavanje</a:t>
            </a:r>
            <a:r>
              <a:rPr lang="en-US" dirty="0" smtClean="0"/>
              <a:t> </a:t>
            </a:r>
            <a:r>
              <a:rPr lang="en-US" dirty="0" err="1" smtClean="0"/>
              <a:t>trkov</a:t>
            </a:r>
            <a:r>
              <a:rPr lang="en-US" dirty="0" smtClean="0"/>
              <a:t>:</a:t>
            </a:r>
          </a:p>
          <a:p>
            <a:pPr lvl="1"/>
            <a:r>
              <a:rPr lang="sl-SI" dirty="0"/>
              <a:t>Ali se dva objekta že sekata (posteriori)</a:t>
            </a:r>
          </a:p>
          <a:p>
            <a:pPr lvl="1"/>
            <a:r>
              <a:rPr lang="sl-SI" dirty="0"/>
              <a:t>Ali se bosta dva objekta v kratkem sekala (priori</a:t>
            </a:r>
            <a:r>
              <a:rPr lang="sl-SI" dirty="0" smtClean="0"/>
              <a:t>)</a:t>
            </a:r>
            <a:endParaRPr lang="en-US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612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8658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Posteriori in priori </a:t>
            </a:r>
            <a:r>
              <a:rPr lang="en-US" dirty="0" err="1" smtClean="0">
                <a:solidFill>
                  <a:srgbClr val="C00000"/>
                </a:solidFill>
              </a:rPr>
              <a:t>metodi</a:t>
            </a:r>
            <a:endParaRPr lang="sl-SI" dirty="0">
              <a:solidFill>
                <a:srgbClr val="C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29429" y="2679071"/>
            <a:ext cx="4285670" cy="2098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967246" y="2679070"/>
            <a:ext cx="4497859" cy="2098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1853" y="2679071"/>
            <a:ext cx="8915400" cy="4362508"/>
          </a:xfrm>
        </p:spPr>
        <p:txBody>
          <a:bodyPr numCol="2"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6"/>
                </a:solidFill>
              </a:rPr>
              <a:t>Posteriori</a:t>
            </a:r>
          </a:p>
          <a:p>
            <a:r>
              <a:rPr lang="en-US" sz="1400" dirty="0" smtClean="0"/>
              <a:t>V </a:t>
            </a:r>
            <a:r>
              <a:rPr lang="en-US" sz="1400" dirty="0" err="1" smtClean="0"/>
              <a:t>vsakem</a:t>
            </a:r>
            <a:r>
              <a:rPr lang="en-US" sz="1400" dirty="0" smtClean="0"/>
              <a:t> </a:t>
            </a:r>
            <a:r>
              <a:rPr lang="en-US" sz="1400" dirty="0" err="1" smtClean="0"/>
              <a:t>trenutku</a:t>
            </a:r>
            <a:r>
              <a:rPr lang="en-US" sz="1400" dirty="0" smtClean="0"/>
              <a:t> </a:t>
            </a:r>
            <a:r>
              <a:rPr lang="en-US" sz="1400" dirty="0" err="1" smtClean="0"/>
              <a:t>nas</a:t>
            </a:r>
            <a:r>
              <a:rPr lang="en-US" sz="1400" dirty="0" smtClean="0"/>
              <a:t> </a:t>
            </a:r>
            <a:r>
              <a:rPr lang="en-US" sz="1400" dirty="0" err="1" smtClean="0"/>
              <a:t>zanima</a:t>
            </a:r>
            <a:r>
              <a:rPr lang="en-US" sz="1400" dirty="0" smtClean="0"/>
              <a:t> </a:t>
            </a:r>
            <a:r>
              <a:rPr lang="en-US" sz="1400" dirty="0" err="1" smtClean="0"/>
              <a:t>kateri</a:t>
            </a:r>
            <a:r>
              <a:rPr lang="en-US" sz="1400" dirty="0" smtClean="0"/>
              <a:t> </a:t>
            </a:r>
            <a:r>
              <a:rPr lang="en-US" sz="1400" dirty="0" err="1" smtClean="0"/>
              <a:t>objekti</a:t>
            </a:r>
            <a:r>
              <a:rPr lang="en-US" sz="1400" dirty="0" smtClean="0"/>
              <a:t> se </a:t>
            </a:r>
            <a:r>
              <a:rPr lang="en-US" sz="1400" dirty="0" err="1" smtClean="0"/>
              <a:t>sekajo</a:t>
            </a:r>
            <a:r>
              <a:rPr lang="en-US" sz="1400" dirty="0" smtClean="0"/>
              <a:t> in </a:t>
            </a:r>
            <a:r>
              <a:rPr lang="en-US" sz="1400" dirty="0" err="1" smtClean="0"/>
              <a:t>kje</a:t>
            </a:r>
            <a:endParaRPr lang="en-US" sz="1400" dirty="0" smtClean="0"/>
          </a:p>
          <a:p>
            <a:r>
              <a:rPr lang="en-US" sz="1400" dirty="0" smtClean="0"/>
              <a:t>Ne </a:t>
            </a:r>
            <a:r>
              <a:rPr lang="en-US" sz="1400" dirty="0" err="1" smtClean="0"/>
              <a:t>vemo</a:t>
            </a:r>
            <a:r>
              <a:rPr lang="en-US" sz="1400" dirty="0" smtClean="0"/>
              <a:t> </a:t>
            </a:r>
            <a:r>
              <a:rPr lang="en-US" sz="1400" dirty="0" err="1" smtClean="0"/>
              <a:t>točno</a:t>
            </a:r>
            <a:r>
              <a:rPr lang="en-US" sz="1400" dirty="0" smtClean="0"/>
              <a:t> </a:t>
            </a:r>
            <a:r>
              <a:rPr lang="en-US" sz="1400" dirty="0" err="1" smtClean="0"/>
              <a:t>kdaj</a:t>
            </a:r>
            <a:r>
              <a:rPr lang="en-US" sz="1400" dirty="0" smtClean="0"/>
              <a:t> se je </a:t>
            </a:r>
            <a:r>
              <a:rPr lang="en-US" sz="1400" dirty="0" err="1" smtClean="0"/>
              <a:t>trk</a:t>
            </a:r>
            <a:r>
              <a:rPr lang="en-US" sz="1400" dirty="0" smtClean="0"/>
              <a:t> </a:t>
            </a:r>
            <a:r>
              <a:rPr lang="en-US" sz="1400" dirty="0" err="1" smtClean="0"/>
              <a:t>zgodil</a:t>
            </a:r>
            <a:endParaRPr lang="en-US" sz="1400" dirty="0" smtClean="0"/>
          </a:p>
          <a:p>
            <a:r>
              <a:rPr lang="en-US" sz="1400" dirty="0" err="1" smtClean="0"/>
              <a:t>Zanima</a:t>
            </a:r>
            <a:r>
              <a:rPr lang="en-US" sz="1400" dirty="0" smtClean="0"/>
              <a:t> </a:t>
            </a:r>
            <a:r>
              <a:rPr lang="en-US" sz="1400" dirty="0" err="1" smtClean="0"/>
              <a:t>nas</a:t>
            </a:r>
            <a:r>
              <a:rPr lang="en-US" sz="1400" dirty="0" smtClean="0"/>
              <a:t> le </a:t>
            </a:r>
            <a:r>
              <a:rPr lang="en-US" sz="1400" dirty="0" err="1" smtClean="0"/>
              <a:t>stanje</a:t>
            </a:r>
            <a:r>
              <a:rPr lang="en-US" sz="1400" dirty="0" smtClean="0"/>
              <a:t> </a:t>
            </a:r>
            <a:r>
              <a:rPr lang="en-US" sz="1400" dirty="0" err="1" smtClean="0"/>
              <a:t>objektov</a:t>
            </a:r>
            <a:endParaRPr lang="en-US" sz="1400" dirty="0" smtClean="0"/>
          </a:p>
          <a:p>
            <a:r>
              <a:rPr lang="en-US" sz="1400" dirty="0" err="1" smtClean="0"/>
              <a:t>Lahko</a:t>
            </a:r>
            <a:r>
              <a:rPr lang="en-US" sz="1400" dirty="0" smtClean="0"/>
              <a:t> </a:t>
            </a:r>
            <a:r>
              <a:rPr lang="en-US" sz="1400" dirty="0" err="1" smtClean="0"/>
              <a:t>spregledamo</a:t>
            </a:r>
            <a:r>
              <a:rPr lang="en-US" sz="1400" dirty="0" smtClean="0"/>
              <a:t> </a:t>
            </a:r>
            <a:r>
              <a:rPr lang="en-US" sz="1400" dirty="0" err="1" smtClean="0"/>
              <a:t>napačne</a:t>
            </a:r>
            <a:r>
              <a:rPr lang="en-US" sz="1400" dirty="0" smtClean="0"/>
              <a:t> </a:t>
            </a:r>
            <a:r>
              <a:rPr lang="en-US" sz="1400" dirty="0" err="1" smtClean="0"/>
              <a:t>poteze</a:t>
            </a:r>
            <a:endParaRPr lang="en-US" sz="14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6"/>
                </a:solidFill>
              </a:rPr>
              <a:t>Priori</a:t>
            </a:r>
          </a:p>
          <a:p>
            <a:r>
              <a:rPr lang="en-US" sz="1400" dirty="0" err="1" smtClean="0"/>
              <a:t>Predvidevamo</a:t>
            </a:r>
            <a:r>
              <a:rPr lang="en-US" sz="1400" dirty="0" smtClean="0"/>
              <a:t> </a:t>
            </a:r>
            <a:r>
              <a:rPr lang="en-US" sz="1400" dirty="0" err="1" smtClean="0"/>
              <a:t>kdaj</a:t>
            </a:r>
            <a:r>
              <a:rPr lang="en-US" sz="1400" dirty="0" smtClean="0"/>
              <a:t> se </a:t>
            </a:r>
            <a:r>
              <a:rPr lang="en-US" sz="1400" dirty="0" err="1" smtClean="0"/>
              <a:t>bodo</a:t>
            </a:r>
            <a:r>
              <a:rPr lang="en-US" sz="1400" dirty="0" smtClean="0"/>
              <a:t> </a:t>
            </a:r>
            <a:r>
              <a:rPr lang="en-US" sz="1400" dirty="0" err="1" smtClean="0"/>
              <a:t>objekti</a:t>
            </a:r>
            <a:r>
              <a:rPr lang="en-US" sz="1400" dirty="0" smtClean="0"/>
              <a:t> </a:t>
            </a:r>
            <a:r>
              <a:rPr lang="en-US" sz="1400" dirty="0" err="1" smtClean="0"/>
              <a:t>sekali</a:t>
            </a:r>
            <a:endParaRPr lang="en-US" sz="1400" dirty="0" smtClean="0"/>
          </a:p>
          <a:p>
            <a:pPr lvl="1"/>
            <a:r>
              <a:rPr lang="en-US" sz="1200" dirty="0" err="1" smtClean="0"/>
              <a:t>Trajektorije</a:t>
            </a:r>
            <a:endParaRPr lang="en-US" sz="1200" dirty="0" smtClean="0"/>
          </a:p>
          <a:p>
            <a:r>
              <a:rPr lang="en-US" sz="1400" dirty="0" err="1" smtClean="0"/>
              <a:t>Vnaprej</a:t>
            </a:r>
            <a:r>
              <a:rPr lang="en-US" sz="1400" dirty="0" smtClean="0"/>
              <a:t> </a:t>
            </a:r>
            <a:r>
              <a:rPr lang="en-US" sz="1400" dirty="0" err="1" smtClean="0"/>
              <a:t>izračunamo</a:t>
            </a:r>
            <a:r>
              <a:rPr lang="en-US" sz="1400" dirty="0" smtClean="0"/>
              <a:t> </a:t>
            </a:r>
            <a:r>
              <a:rPr lang="en-US" sz="1400" dirty="0" err="1" smtClean="0"/>
              <a:t>kaj</a:t>
            </a:r>
            <a:r>
              <a:rPr lang="en-US" sz="1400" dirty="0" smtClean="0"/>
              <a:t> se </a:t>
            </a:r>
            <a:r>
              <a:rPr lang="en-US" sz="1400" dirty="0" err="1" smtClean="0"/>
              <a:t>bo</a:t>
            </a:r>
            <a:r>
              <a:rPr lang="en-US" sz="1400" dirty="0" smtClean="0"/>
              <a:t> </a:t>
            </a:r>
            <a:r>
              <a:rPr lang="en-US" sz="1400" dirty="0" err="1" smtClean="0"/>
              <a:t>zgodilo</a:t>
            </a:r>
            <a:endParaRPr lang="en-US" sz="1400" dirty="0" smtClean="0"/>
          </a:p>
          <a:p>
            <a:r>
              <a:rPr lang="en-US" sz="1400" dirty="0" err="1" smtClean="0"/>
              <a:t>Stabilnost</a:t>
            </a:r>
            <a:endParaRPr lang="en-US" sz="1400" dirty="0" smtClean="0"/>
          </a:p>
          <a:p>
            <a:r>
              <a:rPr lang="en-US" sz="1400" dirty="0" err="1" smtClean="0"/>
              <a:t>Preveč</a:t>
            </a:r>
            <a:r>
              <a:rPr lang="en-US" sz="1400" dirty="0" smtClean="0"/>
              <a:t> </a:t>
            </a:r>
            <a:r>
              <a:rPr lang="en-US" sz="1400" dirty="0" err="1" smtClean="0"/>
              <a:t>računanja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44833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09274"/>
          </a:xfrm>
        </p:spPr>
        <p:txBody>
          <a:bodyPr/>
          <a:lstStyle/>
          <a:p>
            <a:r>
              <a:rPr lang="sl-SI" dirty="0" smtClean="0">
                <a:solidFill>
                  <a:srgbClr val="C00000"/>
                </a:solidFill>
              </a:rPr>
              <a:t>Video igre</a:t>
            </a:r>
            <a:endParaRPr lang="sl-SI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56951"/>
            <a:ext cx="8915400" cy="4354271"/>
          </a:xfrm>
        </p:spPr>
        <p:txBody>
          <a:bodyPr/>
          <a:lstStyle/>
          <a:p>
            <a:r>
              <a:rPr lang="sl-SI" dirty="0" smtClean="0"/>
              <a:t>Stare igre so imele zelo malo objektov, zato primerjati vse objekte med seboj ni predstavljalo problema</a:t>
            </a:r>
          </a:p>
          <a:p>
            <a:r>
              <a:rPr lang="sl-SI" dirty="0" smtClean="0"/>
              <a:t>Prednost pri igrah je ta, da ni potrebno simulirati realnega sveta v celoti</a:t>
            </a:r>
          </a:p>
          <a:p>
            <a:pPr lvl="1"/>
            <a:r>
              <a:rPr lang="sl-SI" dirty="0" smtClean="0"/>
              <a:t>Lažje je uporabljati posteriori metode za zazanvo trkov</a:t>
            </a:r>
          </a:p>
          <a:p>
            <a:pPr lvl="1"/>
            <a:r>
              <a:rPr lang="sl-SI" dirty="0" smtClean="0"/>
              <a:t>Npr. če se objekt znajde znotraj zidu, se ga pomakne nazaj na zadnjo „dobro“ pozicijo</a:t>
            </a:r>
          </a:p>
          <a:p>
            <a:r>
              <a:rPr lang="sl-SI" dirty="0" smtClean="0"/>
              <a:t>Če se objekti premikajo prehitro, lahko pride do problemov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054" y="3900002"/>
            <a:ext cx="3449123" cy="26909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687" y="4397732"/>
            <a:ext cx="359092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8658"/>
          </a:xfrm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Potrebna</a:t>
            </a:r>
            <a:r>
              <a:rPr lang="en-US" dirty="0" smtClean="0">
                <a:solidFill>
                  <a:srgbClr val="C00000"/>
                </a:solidFill>
              </a:rPr>
              <a:t> je </a:t>
            </a:r>
            <a:r>
              <a:rPr lang="en-US" dirty="0" err="1" smtClean="0">
                <a:solidFill>
                  <a:srgbClr val="C00000"/>
                </a:solidFill>
              </a:rPr>
              <a:t>optimizacija</a:t>
            </a:r>
            <a:endParaRPr lang="sl-SI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48714"/>
            <a:ext cx="8915400" cy="4362508"/>
          </a:xfrm>
        </p:spPr>
        <p:txBody>
          <a:bodyPr>
            <a:normAutofit/>
          </a:bodyPr>
          <a:lstStyle/>
          <a:p>
            <a:r>
              <a:rPr lang="sl-SI" dirty="0" smtClean="0"/>
              <a:t>Imamo preveč objektov</a:t>
            </a:r>
          </a:p>
          <a:p>
            <a:pPr lvl="1"/>
            <a:r>
              <a:rPr lang="sl-SI" dirty="0" smtClean="0">
                <a:solidFill>
                  <a:schemeClr val="accent6"/>
                </a:solidFill>
              </a:rPr>
              <a:t>n</a:t>
            </a:r>
            <a:r>
              <a:rPr lang="sl-SI" dirty="0" smtClean="0"/>
              <a:t> objektov pomeni </a:t>
            </a:r>
            <a:r>
              <a:rPr lang="sl-SI" dirty="0" smtClean="0">
                <a:solidFill>
                  <a:schemeClr val="accent6"/>
                </a:solidFill>
              </a:rPr>
              <a:t>(n – 1)!</a:t>
            </a:r>
            <a:r>
              <a:rPr lang="sl-SI" dirty="0" smtClean="0"/>
              <a:t> možnih trkov</a:t>
            </a:r>
            <a:endParaRPr lang="en-US" dirty="0" smtClean="0"/>
          </a:p>
          <a:p>
            <a:r>
              <a:rPr lang="sl-SI" dirty="0" smtClean="0"/>
              <a:t>Smo časovno omejeni</a:t>
            </a:r>
          </a:p>
          <a:p>
            <a:r>
              <a:rPr lang="sl-SI" dirty="0" smtClean="0"/>
              <a:t>Stanja objektov se ne spreminjajo vedno</a:t>
            </a:r>
          </a:p>
          <a:p>
            <a:r>
              <a:rPr lang="sl-SI" dirty="0" smtClean="0"/>
              <a:t>Stanja objektov se ne spreminjajo tako hitro</a:t>
            </a:r>
            <a:endParaRPr lang="en-US" dirty="0" smtClean="0"/>
          </a:p>
          <a:p>
            <a:r>
              <a:rPr lang="en-US" dirty="0" err="1" smtClean="0"/>
              <a:t>Premakne</a:t>
            </a:r>
            <a:r>
              <a:rPr lang="en-US" dirty="0" smtClean="0"/>
              <a:t> se </a:t>
            </a:r>
            <a:r>
              <a:rPr lang="en-US" dirty="0" err="1" smtClean="0"/>
              <a:t>lahko</a:t>
            </a:r>
            <a:r>
              <a:rPr lang="en-US" dirty="0" smtClean="0"/>
              <a:t> </a:t>
            </a:r>
            <a:r>
              <a:rPr lang="en-US" dirty="0" err="1" smtClean="0"/>
              <a:t>več</a:t>
            </a:r>
            <a:r>
              <a:rPr lang="en-US" dirty="0" smtClean="0"/>
              <a:t> </a:t>
            </a:r>
            <a:r>
              <a:rPr lang="en-US" dirty="0" err="1" smtClean="0"/>
              <a:t>objektov</a:t>
            </a:r>
            <a:r>
              <a:rPr lang="en-US" dirty="0" smtClean="0"/>
              <a:t> </a:t>
            </a:r>
            <a:r>
              <a:rPr lang="en-US" dirty="0" err="1" smtClean="0"/>
              <a:t>hkrati</a:t>
            </a:r>
            <a:endParaRPr lang="sl-SI" dirty="0" smtClean="0"/>
          </a:p>
          <a:p>
            <a:r>
              <a:rPr lang="sl-SI" dirty="0" smtClean="0"/>
              <a:t>Nekateri objekti so statični, drugi se premikajo</a:t>
            </a:r>
          </a:p>
          <a:p>
            <a:r>
              <a:rPr lang="sl-SI" dirty="0" smtClean="0"/>
              <a:t>Nekateri objekti se vedno dotikajo drugih objektov</a:t>
            </a:r>
          </a:p>
        </p:txBody>
      </p:sp>
    </p:spTree>
    <p:extLst>
      <p:ext uri="{BB962C8B-B14F-4D97-AF65-F5344CB8AC3E}">
        <p14:creationId xmlns:p14="http://schemas.microsoft.com/office/powerpoint/2010/main" val="139402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8658"/>
          </a:xfrm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Zgled</a:t>
            </a:r>
            <a:r>
              <a:rPr lang="en-US" dirty="0" smtClean="0">
                <a:solidFill>
                  <a:srgbClr val="C00000"/>
                </a:solidFill>
              </a:rPr>
              <a:t> – </a:t>
            </a:r>
            <a:r>
              <a:rPr lang="en-US" dirty="0" err="1" smtClean="0">
                <a:solidFill>
                  <a:srgbClr val="C00000"/>
                </a:solidFill>
              </a:rPr>
              <a:t>nogometna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tekma</a:t>
            </a:r>
            <a:endParaRPr lang="sl-SI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48714"/>
            <a:ext cx="8915400" cy="4362508"/>
          </a:xfrm>
        </p:spPr>
        <p:txBody>
          <a:bodyPr>
            <a:normAutofit/>
          </a:bodyPr>
          <a:lstStyle/>
          <a:p>
            <a:r>
              <a:rPr lang="en-US" dirty="0" err="1" smtClean="0"/>
              <a:t>Dinamični</a:t>
            </a:r>
            <a:r>
              <a:rPr lang="en-US" dirty="0" smtClean="0"/>
              <a:t> in </a:t>
            </a:r>
            <a:r>
              <a:rPr lang="en-US" dirty="0" err="1" smtClean="0"/>
              <a:t>statični</a:t>
            </a:r>
            <a:r>
              <a:rPr lang="en-US" dirty="0" smtClean="0"/>
              <a:t> </a:t>
            </a:r>
            <a:r>
              <a:rPr lang="en-US" dirty="0" err="1" smtClean="0"/>
              <a:t>objekti</a:t>
            </a:r>
            <a:endParaRPr lang="en-US" dirty="0" smtClean="0"/>
          </a:p>
          <a:p>
            <a:pPr lvl="1"/>
            <a:r>
              <a:rPr lang="en-US" dirty="0" err="1" smtClean="0"/>
              <a:t>Igralci</a:t>
            </a:r>
            <a:r>
              <a:rPr lang="en-US" dirty="0" smtClean="0"/>
              <a:t> in </a:t>
            </a:r>
            <a:r>
              <a:rPr lang="en-US" dirty="0" err="1" smtClean="0"/>
              <a:t>navijači</a:t>
            </a:r>
            <a:r>
              <a:rPr lang="en-US" dirty="0" smtClean="0"/>
              <a:t> se </a:t>
            </a:r>
            <a:r>
              <a:rPr lang="en-US" dirty="0" err="1" smtClean="0"/>
              <a:t>redko</a:t>
            </a:r>
            <a:r>
              <a:rPr lang="en-US" dirty="0" smtClean="0"/>
              <a:t> “</a:t>
            </a:r>
            <a:r>
              <a:rPr lang="en-US" dirty="0" err="1" smtClean="0"/>
              <a:t>sekajo</a:t>
            </a:r>
            <a:r>
              <a:rPr lang="en-US" dirty="0" smtClean="0"/>
              <a:t>”</a:t>
            </a:r>
          </a:p>
          <a:p>
            <a:r>
              <a:rPr lang="en-US" dirty="0" err="1" smtClean="0"/>
              <a:t>Bližina</a:t>
            </a:r>
            <a:r>
              <a:rPr lang="en-US" dirty="0" smtClean="0"/>
              <a:t> </a:t>
            </a:r>
            <a:r>
              <a:rPr lang="en-US" dirty="0" err="1" smtClean="0"/>
              <a:t>objektov</a:t>
            </a:r>
            <a:endParaRPr lang="en-US" dirty="0" smtClean="0"/>
          </a:p>
          <a:p>
            <a:pPr lvl="1"/>
            <a:r>
              <a:rPr lang="en-US" dirty="0" err="1" smtClean="0"/>
              <a:t>Golman</a:t>
            </a:r>
            <a:r>
              <a:rPr lang="en-US" dirty="0" smtClean="0"/>
              <a:t> </a:t>
            </a:r>
            <a:r>
              <a:rPr lang="en-US" dirty="0" err="1" smtClean="0"/>
              <a:t>redko</a:t>
            </a:r>
            <a:r>
              <a:rPr lang="en-US" dirty="0" smtClean="0"/>
              <a:t> </a:t>
            </a:r>
            <a:r>
              <a:rPr lang="en-US" dirty="0" err="1" smtClean="0"/>
              <a:t>zapusti</a:t>
            </a:r>
            <a:r>
              <a:rPr lang="en-US" dirty="0" smtClean="0"/>
              <a:t> </a:t>
            </a:r>
            <a:r>
              <a:rPr lang="en-US" dirty="0" err="1" smtClean="0"/>
              <a:t>svoje</a:t>
            </a:r>
            <a:r>
              <a:rPr lang="en-US" dirty="0" smtClean="0"/>
              <a:t> </a:t>
            </a:r>
            <a:r>
              <a:rPr lang="en-US" dirty="0" err="1" smtClean="0"/>
              <a:t>območje</a:t>
            </a:r>
            <a:r>
              <a:rPr lang="en-US" dirty="0" smtClean="0"/>
              <a:t> </a:t>
            </a:r>
            <a:r>
              <a:rPr lang="en-US" dirty="0" err="1" smtClean="0"/>
              <a:t>kazenskega</a:t>
            </a:r>
            <a:r>
              <a:rPr lang="en-US" dirty="0" smtClean="0"/>
              <a:t> </a:t>
            </a:r>
            <a:r>
              <a:rPr lang="en-US" dirty="0" err="1" smtClean="0"/>
              <a:t>prostora</a:t>
            </a:r>
            <a:endParaRPr lang="en-US" dirty="0" smtClean="0"/>
          </a:p>
          <a:p>
            <a:pPr lvl="1"/>
            <a:r>
              <a:rPr lang="en-US" dirty="0" err="1" smtClean="0"/>
              <a:t>Navijači</a:t>
            </a:r>
            <a:r>
              <a:rPr lang="en-US" dirty="0" smtClean="0"/>
              <a:t> ne </a:t>
            </a:r>
            <a:r>
              <a:rPr lang="en-US" dirty="0" err="1" smtClean="0"/>
              <a:t>stopijo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igrišče</a:t>
            </a:r>
            <a:endParaRPr lang="en-US" dirty="0" smtClean="0"/>
          </a:p>
          <a:p>
            <a:r>
              <a:rPr lang="en-US" dirty="0" err="1" smtClean="0"/>
              <a:t>Majhne</a:t>
            </a:r>
            <a:r>
              <a:rPr lang="en-US" dirty="0" smtClean="0"/>
              <a:t> </a:t>
            </a:r>
            <a:r>
              <a:rPr lang="en-US" dirty="0" err="1" smtClean="0"/>
              <a:t>spremembe</a:t>
            </a:r>
            <a:endParaRPr lang="en-US" dirty="0" smtClean="0"/>
          </a:p>
          <a:p>
            <a:pPr lvl="1"/>
            <a:r>
              <a:rPr lang="en-US" dirty="0" err="1" smtClean="0"/>
              <a:t>Navijači</a:t>
            </a:r>
            <a:r>
              <a:rPr lang="en-US" dirty="0" smtClean="0"/>
              <a:t> </a:t>
            </a:r>
            <a:r>
              <a:rPr lang="en-US" dirty="0" err="1" smtClean="0"/>
              <a:t>redko</a:t>
            </a:r>
            <a:r>
              <a:rPr lang="en-US" dirty="0" smtClean="0"/>
              <a:t> </a:t>
            </a:r>
            <a:r>
              <a:rPr lang="en-US" dirty="0" err="1" smtClean="0"/>
              <a:t>zapustijo</a:t>
            </a:r>
            <a:r>
              <a:rPr lang="en-US" dirty="0" smtClean="0"/>
              <a:t> </a:t>
            </a:r>
            <a:r>
              <a:rPr lang="en-US" dirty="0" err="1" smtClean="0"/>
              <a:t>svoj</a:t>
            </a:r>
            <a:r>
              <a:rPr lang="en-US" dirty="0" smtClean="0"/>
              <a:t> </a:t>
            </a:r>
            <a:r>
              <a:rPr lang="en-US" dirty="0" err="1" smtClean="0"/>
              <a:t>sedež</a:t>
            </a:r>
            <a:endParaRPr lang="en-US" dirty="0" smtClean="0"/>
          </a:p>
          <a:p>
            <a:pPr lvl="1"/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195590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69231"/>
          </a:xfrm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Boljši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pristop</a:t>
            </a:r>
            <a:endParaRPr lang="sl-SI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65189"/>
            <a:ext cx="8915400" cy="4346033"/>
          </a:xfrm>
        </p:spPr>
        <p:txBody>
          <a:bodyPr/>
          <a:lstStyle/>
          <a:p>
            <a:r>
              <a:rPr lang="sl-SI" dirty="0" smtClean="0"/>
              <a:t>Hranimo podatke o poziciji</a:t>
            </a:r>
            <a:r>
              <a:rPr lang="en-US" dirty="0" smtClean="0"/>
              <a:t> </a:t>
            </a:r>
            <a:r>
              <a:rPr lang="en-US" dirty="0" err="1" smtClean="0"/>
              <a:t>objektov</a:t>
            </a:r>
            <a:endParaRPr lang="sl-SI" dirty="0" smtClean="0"/>
          </a:p>
          <a:p>
            <a:pPr lvl="1"/>
            <a:r>
              <a:rPr lang="en-US" dirty="0" err="1" smtClean="0"/>
              <a:t>Opazujemo</a:t>
            </a:r>
            <a:r>
              <a:rPr lang="en-US" dirty="0" smtClean="0"/>
              <a:t> </a:t>
            </a:r>
            <a:r>
              <a:rPr lang="sl-SI" dirty="0" smtClean="0"/>
              <a:t>le objekte, ki so dovolj blizu eden od drugega</a:t>
            </a:r>
          </a:p>
          <a:p>
            <a:r>
              <a:rPr lang="sl-SI" dirty="0" smtClean="0"/>
              <a:t>V </a:t>
            </a:r>
            <a:r>
              <a:rPr lang="sl-SI" dirty="0"/>
              <a:t>večini primerov se stanja objektov med dvema časovnima intervaloma zelo malo spremenijo</a:t>
            </a:r>
          </a:p>
          <a:p>
            <a:pPr lvl="1"/>
            <a:r>
              <a:rPr lang="en-US" dirty="0"/>
              <a:t>I</a:t>
            </a:r>
            <a:r>
              <a:rPr lang="sl-SI" dirty="0" smtClean="0"/>
              <a:t>zračunane </a:t>
            </a:r>
            <a:r>
              <a:rPr lang="sl-SI" dirty="0"/>
              <a:t>podatke v prejšnjem koraku uporabimo tudi v </a:t>
            </a:r>
            <a:r>
              <a:rPr lang="sl-SI" dirty="0" smtClean="0"/>
              <a:t>naslednjem</a:t>
            </a:r>
            <a:endParaRPr lang="en-US" dirty="0"/>
          </a:p>
          <a:p>
            <a:r>
              <a:rPr lang="en-US" dirty="0" err="1" smtClean="0"/>
              <a:t>Če</a:t>
            </a:r>
            <a:r>
              <a:rPr lang="en-US" dirty="0" smtClean="0"/>
              <a:t> </a:t>
            </a:r>
            <a:r>
              <a:rPr lang="en-US" dirty="0" err="1" smtClean="0"/>
              <a:t>natančno</a:t>
            </a:r>
            <a:r>
              <a:rPr lang="en-US" dirty="0" smtClean="0"/>
              <a:t> </a:t>
            </a:r>
            <a:r>
              <a:rPr lang="en-US" dirty="0" err="1" smtClean="0"/>
              <a:t>vemo</a:t>
            </a:r>
            <a:r>
              <a:rPr lang="en-US" dirty="0" smtClean="0"/>
              <a:t> </a:t>
            </a:r>
            <a:r>
              <a:rPr lang="en-US" dirty="0" err="1" smtClean="0"/>
              <a:t>kateri</a:t>
            </a:r>
            <a:r>
              <a:rPr lang="en-US" dirty="0" smtClean="0"/>
              <a:t> </a:t>
            </a:r>
            <a:r>
              <a:rPr lang="en-US" dirty="0" err="1" smtClean="0"/>
              <a:t>objekti</a:t>
            </a:r>
            <a:r>
              <a:rPr lang="en-US" dirty="0" smtClean="0"/>
              <a:t> so </a:t>
            </a:r>
            <a:r>
              <a:rPr lang="en-US" dirty="0" err="1" smtClean="0"/>
              <a:t>statični</a:t>
            </a:r>
            <a:r>
              <a:rPr lang="en-US" dirty="0" smtClean="0"/>
              <a:t> in </a:t>
            </a:r>
            <a:r>
              <a:rPr lang="en-US" dirty="0" err="1" smtClean="0"/>
              <a:t>kateri</a:t>
            </a:r>
            <a:r>
              <a:rPr lang="en-US" dirty="0" smtClean="0"/>
              <a:t> </a:t>
            </a:r>
            <a:r>
              <a:rPr lang="en-US" dirty="0" err="1" smtClean="0"/>
              <a:t>dinamični</a:t>
            </a:r>
            <a:r>
              <a:rPr lang="en-US" dirty="0" smtClean="0"/>
              <a:t>, </a:t>
            </a:r>
            <a:r>
              <a:rPr lang="en-US" dirty="0" err="1" smtClean="0"/>
              <a:t>potem</a:t>
            </a:r>
            <a:r>
              <a:rPr lang="en-US" dirty="0" smtClean="0"/>
              <a:t> je </a:t>
            </a:r>
            <a:r>
              <a:rPr lang="en-US" dirty="0" err="1" smtClean="0"/>
              <a:t>dovolj</a:t>
            </a:r>
            <a:r>
              <a:rPr lang="en-US" dirty="0" smtClean="0"/>
              <a:t>, da </a:t>
            </a:r>
            <a:r>
              <a:rPr lang="en-US" dirty="0" err="1" smtClean="0"/>
              <a:t>opazujemo</a:t>
            </a:r>
            <a:r>
              <a:rPr lang="en-US" dirty="0" smtClean="0"/>
              <a:t> le </a:t>
            </a:r>
            <a:r>
              <a:rPr lang="en-US" dirty="0" err="1" smtClean="0"/>
              <a:t>dinamične</a:t>
            </a:r>
            <a:r>
              <a:rPr lang="en-US" dirty="0" smtClean="0"/>
              <a:t> </a:t>
            </a:r>
            <a:r>
              <a:rPr lang="en-US" dirty="0" err="1" smtClean="0"/>
              <a:t>objekte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037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1822</TotalTime>
  <Words>822</Words>
  <Application>Microsoft Office PowerPoint</Application>
  <PresentationFormat>Widescreen</PresentationFormat>
  <Paragraphs>136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Georgia</vt:lpstr>
      <vt:lpstr>Times New Roman</vt:lpstr>
      <vt:lpstr>Wingdings 3</vt:lpstr>
      <vt:lpstr>Wisp</vt:lpstr>
      <vt:lpstr>Algoritmi za zaznavo trkov</vt:lpstr>
      <vt:lpstr>Zaznava trkov</vt:lpstr>
      <vt:lpstr>Igra biljarda</vt:lpstr>
      <vt:lpstr>Algoritmi</vt:lpstr>
      <vt:lpstr>Posteriori in priori metodi</vt:lpstr>
      <vt:lpstr>Video igre</vt:lpstr>
      <vt:lpstr>Potrebna je optimizacija</vt:lpstr>
      <vt:lpstr>Zgled – nogometna tekma</vt:lpstr>
      <vt:lpstr>Boljši pristop</vt:lpstr>
      <vt:lpstr>Omejujoče škatle</vt:lpstr>
      <vt:lpstr>Zgledi</vt:lpstr>
      <vt:lpstr>Zgledi</vt:lpstr>
      <vt:lpstr>Zgledi</vt:lpstr>
      <vt:lpstr>Omejujoči kvadri</vt:lpstr>
      <vt:lpstr>PowerPoint Presentation</vt:lpstr>
      <vt:lpstr>Kaj če so omejujoče škatle prevelike?</vt:lpstr>
      <vt:lpstr>Omejujoče škatle se sekajo</vt:lpstr>
      <vt:lpstr>“Počisti in obreži” algoritem</vt:lpstr>
      <vt:lpstr>“Počisti in obreži” algoritem - postopek</vt:lpstr>
      <vt:lpstr>Primerjanje trikotnikov</vt:lpstr>
      <vt:lpstr>Zaključek</vt:lpstr>
      <vt:lpstr>Viri</vt:lpstr>
      <vt:lpstr>Hvala za poslušanje!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</dc:creator>
  <cp:lastModifiedBy>Daniel</cp:lastModifiedBy>
  <cp:revision>164</cp:revision>
  <dcterms:created xsi:type="dcterms:W3CDTF">2015-01-06T12:31:37Z</dcterms:created>
  <dcterms:modified xsi:type="dcterms:W3CDTF">2016-02-03T06:56:21Z</dcterms:modified>
</cp:coreProperties>
</file>