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16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2/2/2016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21" Type="http://schemas.openxmlformats.org/officeDocument/2006/relationships/image" Target="../media/image2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8.png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Relationship Id="rId22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inimax" TargetMode="External"/><Relationship Id="rId2" Type="http://schemas.openxmlformats.org/officeDocument/2006/relationships/hyperlink" Target="https://en.wikipedia.org/wiki/Alpha%E2%80%93beta_prun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Ewh-rF7KSEg" TargetMode="External"/><Relationship Id="rId4" Type="http://schemas.openxmlformats.org/officeDocument/2006/relationships/hyperlink" Target="https://vimeo.com/12188828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ALFA-BETA REZANJE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8375073" y="5746173"/>
            <a:ext cx="3138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Pripravil: Gregor </a:t>
            </a:r>
            <a:r>
              <a:rPr lang="sl-SI" dirty="0" err="1" smtClean="0"/>
              <a:t>Cerinšek</a:t>
            </a:r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838200" y="4553104"/>
            <a:ext cx="8020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>
                <a:latin typeface="Franklin Gothic Demi" panose="020B0703020102020204" pitchFamily="34" charset="0"/>
              </a:rPr>
              <a:t>Predstavitev pri predmetu -  Računalništvo 1</a:t>
            </a:r>
            <a:endParaRPr lang="sl-SI" sz="2800" dirty="0">
              <a:latin typeface="Franklin Gothic Demi" panose="020B07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88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Uvod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Zakaj?</a:t>
            </a:r>
          </a:p>
          <a:p>
            <a:r>
              <a:rPr lang="sl-SI" dirty="0" smtClean="0"/>
              <a:t>Uporabnost</a:t>
            </a:r>
          </a:p>
          <a:p>
            <a:r>
              <a:rPr lang="sl-SI" dirty="0" smtClean="0"/>
              <a:t>Igra s popolno informacijo</a:t>
            </a:r>
          </a:p>
          <a:p>
            <a:r>
              <a:rPr lang="sl-SI" dirty="0" smtClean="0"/>
              <a:t>Igralno drevo</a:t>
            </a:r>
          </a:p>
          <a:p>
            <a:r>
              <a:rPr lang="sl-SI" dirty="0" err="1" smtClean="0"/>
              <a:t>Minimax</a:t>
            </a:r>
            <a:r>
              <a:rPr lang="sl-SI" dirty="0" smtClean="0"/>
              <a:t> </a:t>
            </a:r>
            <a:r>
              <a:rPr lang="sl-SI" dirty="0" smtClean="0"/>
              <a:t>algoritem</a:t>
            </a:r>
          </a:p>
          <a:p>
            <a:r>
              <a:rPr lang="sl-SI" dirty="0" smtClean="0"/>
              <a:t>Alfa-Beta rezanje</a:t>
            </a:r>
          </a:p>
          <a:p>
            <a:endParaRPr lang="sl-SI" dirty="0"/>
          </a:p>
        </p:txBody>
      </p:sp>
      <p:pic>
        <p:nvPicPr>
          <p:cNvPr id="1028" name="Picture 4" descr="http://previews.123rf.com/images/amasterpics123/amasterpics1231301/amasterpics123130100010/17437646-3d-man-thinking-with-idea-bulb-above-his-head-over-white-background-Stock-Ph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393" y="1732407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2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Igralno drevo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Drevo vseh možnih izidov (omejitev!)</a:t>
            </a:r>
            <a:endParaRPr lang="sl-SI" dirty="0"/>
          </a:p>
        </p:txBody>
      </p:sp>
      <p:pic>
        <p:nvPicPr>
          <p:cNvPr id="4" name="Slika 3"/>
          <p:cNvPicPr/>
          <p:nvPr/>
        </p:nvPicPr>
        <p:blipFill>
          <a:blip r:embed="rId2"/>
          <a:stretch>
            <a:fillRect/>
          </a:stretch>
        </p:blipFill>
        <p:spPr>
          <a:xfrm>
            <a:off x="6886484" y="2589466"/>
            <a:ext cx="3967480" cy="3114675"/>
          </a:xfrm>
          <a:prstGeom prst="rect">
            <a:avLst/>
          </a:prstGeom>
        </p:spPr>
      </p:pic>
      <p:pic>
        <p:nvPicPr>
          <p:cNvPr id="2050" name="Picture 2" descr="http://assets.devx.com/articlefigs/1964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" y="3047107"/>
            <a:ext cx="4904798" cy="266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Slika 5"/>
          <p:cNvPicPr/>
          <p:nvPr/>
        </p:nvPicPr>
        <p:blipFill>
          <a:blip r:embed="rId4"/>
          <a:stretch>
            <a:fillRect/>
          </a:stretch>
        </p:blipFill>
        <p:spPr>
          <a:xfrm>
            <a:off x="3786206" y="2589466"/>
            <a:ext cx="4905166" cy="3187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06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Minimax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786563"/>
          </a:xfrm>
        </p:spPr>
        <p:txBody>
          <a:bodyPr/>
          <a:lstStyle/>
          <a:p>
            <a:r>
              <a:rPr lang="sl-SI" dirty="0" smtClean="0"/>
              <a:t>Iskanje optimalne </a:t>
            </a:r>
            <a:r>
              <a:rPr lang="sl-SI" dirty="0" smtClean="0"/>
              <a:t>poteze</a:t>
            </a:r>
            <a:endParaRPr lang="sl-SI" dirty="0" smtClean="0"/>
          </a:p>
          <a:p>
            <a:r>
              <a:rPr lang="sl-SI" dirty="0" smtClean="0"/>
              <a:t>Ime (nivoji)</a:t>
            </a:r>
            <a:endParaRPr lang="sl-SI" dirty="0" smtClean="0"/>
          </a:p>
          <a:p>
            <a:pPr lvl="1"/>
            <a:r>
              <a:rPr lang="sl-SI" dirty="0" smtClean="0"/>
              <a:t>Min </a:t>
            </a:r>
            <a:endParaRPr lang="sl-SI" dirty="0" smtClean="0"/>
          </a:p>
          <a:p>
            <a:pPr lvl="1"/>
            <a:r>
              <a:rPr lang="sl-SI" dirty="0" smtClean="0"/>
              <a:t>Max 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535" y="2197100"/>
            <a:ext cx="7683500" cy="3975100"/>
          </a:xfrm>
          <a:prstGeom prst="rect">
            <a:avLst/>
          </a:prstGeom>
        </p:spPr>
      </p:pic>
      <p:cxnSp>
        <p:nvCxnSpPr>
          <p:cNvPr id="14" name="Raven povezovalnik 13"/>
          <p:cNvCxnSpPr/>
          <p:nvPr/>
        </p:nvCxnSpPr>
        <p:spPr>
          <a:xfrm flipH="1">
            <a:off x="6209071" y="2684206"/>
            <a:ext cx="1150374" cy="3244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ovezovalnik 15"/>
          <p:cNvCxnSpPr/>
          <p:nvPr/>
        </p:nvCxnSpPr>
        <p:spPr>
          <a:xfrm>
            <a:off x="6209071" y="3467100"/>
            <a:ext cx="429854" cy="3095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ovezovalnik 17"/>
          <p:cNvCxnSpPr/>
          <p:nvPr/>
        </p:nvCxnSpPr>
        <p:spPr>
          <a:xfrm>
            <a:off x="6691313" y="4295775"/>
            <a:ext cx="381000" cy="3476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ovezovalnik 19"/>
          <p:cNvCxnSpPr/>
          <p:nvPr/>
        </p:nvCxnSpPr>
        <p:spPr>
          <a:xfrm flipH="1">
            <a:off x="6805613" y="5110163"/>
            <a:ext cx="276225" cy="4095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61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25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75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069848" y="1906939"/>
            <a:ext cx="103093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funkcija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minimax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(vozlišče, globina,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maxIgralec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globina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= 0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ali pa je vozlišče list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hevristična vrednost vozlišča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maxIgralec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najVrednost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:= -∞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 vsakega otroka trenutnega vozlišča: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v :=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minimax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(otrok, globina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- 1, FALSE)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najV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rednost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najVrednost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najV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rednost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(*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 IGRALEC*)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najVrednost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∞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za vsakega otroka trenutnega vozlišča: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 :=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minimax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(otrok, globina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- 1, TRUE)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najVrednost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min(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najVrednost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najVrednost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122374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Alfa-beta rezanje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Osnova – </a:t>
            </a:r>
            <a:r>
              <a:rPr lang="sl-SI" dirty="0" err="1" smtClean="0"/>
              <a:t>minimax</a:t>
            </a:r>
            <a:r>
              <a:rPr lang="sl-SI" dirty="0" smtClean="0"/>
              <a:t> </a:t>
            </a:r>
          </a:p>
          <a:p>
            <a:r>
              <a:rPr lang="sl-SI" dirty="0"/>
              <a:t>Optimizacija - </a:t>
            </a:r>
            <a:r>
              <a:rPr lang="sl-SI" dirty="0" smtClean="0"/>
              <a:t>„obrezovanje“ drevesa</a:t>
            </a:r>
          </a:p>
          <a:p>
            <a:r>
              <a:rPr lang="sl-SI" dirty="0" smtClean="0"/>
              <a:t>Zakaj </a:t>
            </a:r>
            <a:r>
              <a:rPr lang="sl-SI" dirty="0"/>
              <a:t>„alfa-beta“?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550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pic>
        <p:nvPicPr>
          <p:cNvPr id="4" name="Označba mesta vsebine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7937" y="2594840"/>
            <a:ext cx="4629150" cy="281940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75350" y="2673350"/>
            <a:ext cx="2781300" cy="2781300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59441" y="2698750"/>
            <a:ext cx="2781300" cy="2781300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97160" y="2698750"/>
            <a:ext cx="2781300" cy="2781300"/>
          </a:xfrm>
          <a:prstGeom prst="rect">
            <a:avLst/>
          </a:prstGeo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997160" y="2724150"/>
            <a:ext cx="2781300" cy="2781300"/>
          </a:xfrm>
          <a:prstGeom prst="rect">
            <a:avLst/>
          </a:prstGeom>
        </p:spPr>
      </p:pic>
      <p:pic>
        <p:nvPicPr>
          <p:cNvPr id="22" name="Slika 2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975350" y="2749550"/>
            <a:ext cx="4762500" cy="2781300"/>
          </a:xfrm>
          <a:prstGeom prst="rect">
            <a:avLst/>
          </a:prstGeom>
        </p:spPr>
      </p:pic>
      <p:pic>
        <p:nvPicPr>
          <p:cNvPr id="23" name="Slika 22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975350" y="2736850"/>
            <a:ext cx="4762500" cy="2781300"/>
          </a:xfrm>
          <a:prstGeom prst="rect">
            <a:avLst/>
          </a:prstGeom>
        </p:spPr>
      </p:pic>
      <p:pic>
        <p:nvPicPr>
          <p:cNvPr id="24" name="Slika 2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959441" y="2749550"/>
            <a:ext cx="4762500" cy="2781300"/>
          </a:xfrm>
          <a:prstGeom prst="rect">
            <a:avLst/>
          </a:prstGeom>
        </p:spPr>
      </p:pic>
      <p:pic>
        <p:nvPicPr>
          <p:cNvPr id="25" name="Slika 2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959441" y="2774950"/>
            <a:ext cx="4762500" cy="2781300"/>
          </a:xfrm>
          <a:prstGeom prst="rect">
            <a:avLst/>
          </a:prstGeom>
        </p:spPr>
      </p:pic>
      <p:pic>
        <p:nvPicPr>
          <p:cNvPr id="26" name="Slika 25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959441" y="2762250"/>
            <a:ext cx="4762500" cy="2781300"/>
          </a:xfrm>
          <a:prstGeom prst="rect">
            <a:avLst/>
          </a:prstGeom>
        </p:spPr>
      </p:pic>
      <p:pic>
        <p:nvPicPr>
          <p:cNvPr id="27" name="Slika 26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943532" y="2749550"/>
            <a:ext cx="4762500" cy="2781300"/>
          </a:xfrm>
          <a:prstGeom prst="rect">
            <a:avLst/>
          </a:prstGeom>
        </p:spPr>
      </p:pic>
      <p:pic>
        <p:nvPicPr>
          <p:cNvPr id="28" name="Slika 27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959441" y="2749550"/>
            <a:ext cx="47625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0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</a:t>
            </a: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2060864" y="2093976"/>
            <a:ext cx="7883236" cy="4468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funkcija </a:t>
            </a:r>
            <a:r>
              <a:rPr lang="sl-SI" sz="1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alphabeta</a:t>
            </a: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(vozlišče, globina, 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α, β, </a:t>
            </a:r>
            <a:r>
              <a:rPr lang="sl-SI" sz="1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maxIgralec</a:t>
            </a: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)</a:t>
            </a:r>
            <a:endParaRPr lang="sl-SI" sz="14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if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globina 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= 0 </a:t>
            </a: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ali pa je vozlišče list</a:t>
            </a:r>
            <a:endParaRPr lang="sl-SI" sz="14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return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hevristična vrednost vozlišča</a:t>
            </a:r>
            <a:endParaRPr lang="sl-SI" sz="14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if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</a:t>
            </a:r>
            <a:r>
              <a:rPr lang="sl-SI" sz="1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maxIgralec</a:t>
            </a:r>
            <a:endParaRPr lang="sl-SI" sz="14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v := -∞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</a:t>
            </a: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za vsakega otroka vozlišča:</a:t>
            </a:r>
            <a:endParaRPr lang="sl-SI" sz="14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    v :=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max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(v, </a:t>
            </a:r>
            <a:r>
              <a:rPr lang="sl-SI" sz="1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alphabeta</a:t>
            </a: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(otrok, globina 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- 1, α, β, FALSE))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    α :=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max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(α, v)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if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β ≤ α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  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break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(* β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cut-off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*)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return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v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else</a:t>
            </a:r>
            <a:endParaRPr lang="sl-SI" sz="14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v := ∞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za vsakega otroka vozlišča: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    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v := min(v, </a:t>
            </a:r>
            <a:r>
              <a:rPr lang="sl-SI" sz="1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alphabeta</a:t>
            </a:r>
            <a:r>
              <a:rPr lang="sl-SI" sz="1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(otrok, globina 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- 1, α, β, TRUE))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    β := min(β, v)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if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β ≤ α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  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break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(* α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cut-off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*)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         </a:t>
            </a:r>
            <a:r>
              <a:rPr lang="sl-SI" sz="1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return</a:t>
            </a:r>
            <a:r>
              <a:rPr lang="sl-SI" sz="1400" dirty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v</a:t>
            </a:r>
            <a:endParaRPr lang="sl-SI" sz="14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64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Wikipedia</a:t>
            </a:r>
            <a:r>
              <a:rPr lang="sl-SI" dirty="0"/>
              <a:t>, </a:t>
            </a:r>
            <a:endParaRPr lang="sl-SI" dirty="0" smtClean="0"/>
          </a:p>
          <a:p>
            <a:pPr lvl="1"/>
            <a:r>
              <a:rPr lang="sl-SI" dirty="0" smtClean="0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 smtClean="0">
                <a:hlinkClick r:id="rId2"/>
              </a:rPr>
              <a:t>en.wikipedia.org/wiki/Alpha%E2%80%93beta_pruning</a:t>
            </a:r>
            <a:endParaRPr lang="sl-SI" dirty="0" smtClean="0"/>
          </a:p>
          <a:p>
            <a:pPr lvl="1"/>
            <a:r>
              <a:rPr lang="sl-SI" dirty="0">
                <a:hlinkClick r:id="rId3"/>
              </a:rPr>
              <a:t>https://en.wikipedia.org/wiki/Minimax</a:t>
            </a:r>
            <a:endParaRPr lang="sl-SI" dirty="0" smtClean="0"/>
          </a:p>
          <a:p>
            <a:r>
              <a:rPr lang="sl-SI" dirty="0" smtClean="0"/>
              <a:t>Predavanje prof. </a:t>
            </a:r>
            <a:r>
              <a:rPr lang="sl-SI" dirty="0"/>
              <a:t>Andreja Bauerja, </a:t>
            </a:r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vimeo.com/121888284</a:t>
            </a:r>
            <a:endParaRPr lang="sl-SI" dirty="0" smtClean="0"/>
          </a:p>
          <a:p>
            <a:r>
              <a:rPr lang="sl-SI" dirty="0"/>
              <a:t>YouTube primer, </a:t>
            </a:r>
            <a:r>
              <a:rPr lang="sl-SI" dirty="0">
                <a:hlinkClick r:id="rId5"/>
              </a:rPr>
              <a:t>https://www.youtube.com/watch?v=Ewh-rF7KSEg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7423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sta les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TM03090434[[fn=Vrsta lesa]]</Template>
  <TotalTime>1412</TotalTime>
  <Words>237</Words>
  <Application>Microsoft Office PowerPoint</Application>
  <PresentationFormat>Širokozaslonsko</PresentationFormat>
  <Paragraphs>66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6" baseType="lpstr">
      <vt:lpstr>Calibri</vt:lpstr>
      <vt:lpstr>Courier New</vt:lpstr>
      <vt:lpstr>Franklin Gothic Demi</vt:lpstr>
      <vt:lpstr>Rockwell</vt:lpstr>
      <vt:lpstr>Rockwell Condensed</vt:lpstr>
      <vt:lpstr>Wingdings</vt:lpstr>
      <vt:lpstr>Vrsta lesa</vt:lpstr>
      <vt:lpstr>ALFA-BETA REZANJE</vt:lpstr>
      <vt:lpstr>Uvod</vt:lpstr>
      <vt:lpstr>Igralno drevo</vt:lpstr>
      <vt:lpstr>Minimax </vt:lpstr>
      <vt:lpstr>algoritem</vt:lpstr>
      <vt:lpstr>Alfa-beta rezanje</vt:lpstr>
      <vt:lpstr>primer</vt:lpstr>
      <vt:lpstr>algoritem</vt:lpstr>
      <vt:lpstr>VIRI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ALFA-BETA REZANJE</dc:title>
  <dc:creator>Gregor</dc:creator>
  <cp:lastModifiedBy>Gregor</cp:lastModifiedBy>
  <cp:revision>29</cp:revision>
  <dcterms:created xsi:type="dcterms:W3CDTF">2016-01-31T22:23:19Z</dcterms:created>
  <dcterms:modified xsi:type="dcterms:W3CDTF">2016-02-03T00:27:05Z</dcterms:modified>
</cp:coreProperties>
</file>